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83" r:id="rId6"/>
    <p:sldId id="297" r:id="rId7"/>
    <p:sldId id="275" r:id="rId8"/>
    <p:sldId id="299" r:id="rId9"/>
    <p:sldId id="290" r:id="rId10"/>
    <p:sldId id="293" r:id="rId11"/>
    <p:sldId id="292" r:id="rId12"/>
    <p:sldId id="294" r:id="rId13"/>
    <p:sldId id="295" r:id="rId14"/>
    <p:sldId id="298" r:id="rId15"/>
    <p:sldId id="300" r:id="rId16"/>
    <p:sldId id="271" r:id="rId17"/>
    <p:sldId id="25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3C1053"/>
    <a:srgbClr val="6D6D6D"/>
    <a:srgbClr val="612178"/>
    <a:srgbClr val="808184"/>
    <a:srgbClr val="002060"/>
    <a:srgbClr val="8A3CC4"/>
    <a:srgbClr val="471957"/>
    <a:srgbClr val="593D5A"/>
    <a:srgbClr val="C39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1" d="100"/>
          <a:sy n="101" d="100"/>
        </p:scale>
        <p:origin x="324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mmond, Mara" userId="4b6fb5ec-4c9a-445d-abf4-ed007093a438" providerId="ADAL" clId="{700BAAAA-BC4C-4C76-BD8B-A3B3DF5B6B9A}"/>
    <pc:docChg chg="modSld">
      <pc:chgData name="Hammond, Mara" userId="4b6fb5ec-4c9a-445d-abf4-ed007093a438" providerId="ADAL" clId="{700BAAAA-BC4C-4C76-BD8B-A3B3DF5B6B9A}" dt="2026-04-09T19:10:00.661" v="16" actId="20577"/>
      <pc:docMkLst>
        <pc:docMk/>
      </pc:docMkLst>
      <pc:sldChg chg="modSp mod">
        <pc:chgData name="Hammond, Mara" userId="4b6fb5ec-4c9a-445d-abf4-ed007093a438" providerId="ADAL" clId="{700BAAAA-BC4C-4C76-BD8B-A3B3DF5B6B9A}" dt="2026-04-09T19:10:00.661" v="16" actId="20577"/>
        <pc:sldMkLst>
          <pc:docMk/>
          <pc:sldMk cId="4155497600" sldId="259"/>
        </pc:sldMkLst>
        <pc:spChg chg="mod">
          <ac:chgData name="Hammond, Mara" userId="4b6fb5ec-4c9a-445d-abf4-ed007093a438" providerId="ADAL" clId="{700BAAAA-BC4C-4C76-BD8B-A3B3DF5B6B9A}" dt="2026-04-09T19:10:00.661" v="16" actId="20577"/>
          <ac:spMkLst>
            <pc:docMk/>
            <pc:sldMk cId="4155497600" sldId="259"/>
            <ac:spMk id="2" creationId="{BBF24D74-A8F2-7612-36AD-8AFC6A352E0C}"/>
          </ac:spMkLst>
        </pc:spChg>
      </pc:sldChg>
      <pc:sldChg chg="modSp mod">
        <pc:chgData name="Hammond, Mara" userId="4b6fb5ec-4c9a-445d-abf4-ed007093a438" providerId="ADAL" clId="{700BAAAA-BC4C-4C76-BD8B-A3B3DF5B6B9A}" dt="2026-04-09T19:09:01.930" v="7" actId="1076"/>
        <pc:sldMkLst>
          <pc:docMk/>
          <pc:sldMk cId="303119489" sldId="292"/>
        </pc:sldMkLst>
        <pc:spChg chg="mod">
          <ac:chgData name="Hammond, Mara" userId="4b6fb5ec-4c9a-445d-abf4-ed007093a438" providerId="ADAL" clId="{700BAAAA-BC4C-4C76-BD8B-A3B3DF5B6B9A}" dt="2026-04-09T19:09:01.930" v="7" actId="1076"/>
          <ac:spMkLst>
            <pc:docMk/>
            <pc:sldMk cId="303119489" sldId="292"/>
            <ac:spMk id="2" creationId="{602B5E9E-40A5-DCCF-4511-DB50E3C79CD2}"/>
          </ac:spMkLst>
        </pc:spChg>
      </pc:sldChg>
      <pc:sldChg chg="modSp mod">
        <pc:chgData name="Hammond, Mara" userId="4b6fb5ec-4c9a-445d-abf4-ed007093a438" providerId="ADAL" clId="{700BAAAA-BC4C-4C76-BD8B-A3B3DF5B6B9A}" dt="2026-04-09T19:08:48.189" v="6" actId="20577"/>
        <pc:sldMkLst>
          <pc:docMk/>
          <pc:sldMk cId="1959580522" sldId="293"/>
        </pc:sldMkLst>
        <pc:spChg chg="mod">
          <ac:chgData name="Hammond, Mara" userId="4b6fb5ec-4c9a-445d-abf4-ed007093a438" providerId="ADAL" clId="{700BAAAA-BC4C-4C76-BD8B-A3B3DF5B6B9A}" dt="2026-04-09T19:08:48.189" v="6" actId="20577"/>
          <ac:spMkLst>
            <pc:docMk/>
            <pc:sldMk cId="1959580522" sldId="293"/>
            <ac:spMk id="5" creationId="{5F523C9C-BD45-E880-586B-CDC5497AFD06}"/>
          </ac:spMkLst>
        </pc:spChg>
      </pc:sldChg>
      <pc:sldChg chg="modSp mod">
        <pc:chgData name="Hammond, Mara" userId="4b6fb5ec-4c9a-445d-abf4-ed007093a438" providerId="ADAL" clId="{700BAAAA-BC4C-4C76-BD8B-A3B3DF5B6B9A}" dt="2026-04-09T19:09:21.559" v="10" actId="20577"/>
        <pc:sldMkLst>
          <pc:docMk/>
          <pc:sldMk cId="3656507607" sldId="295"/>
        </pc:sldMkLst>
        <pc:spChg chg="mod">
          <ac:chgData name="Hammond, Mara" userId="4b6fb5ec-4c9a-445d-abf4-ed007093a438" providerId="ADAL" clId="{700BAAAA-BC4C-4C76-BD8B-A3B3DF5B6B9A}" dt="2026-04-09T19:09:14.032" v="8" actId="20577"/>
          <ac:spMkLst>
            <pc:docMk/>
            <pc:sldMk cId="3656507607" sldId="295"/>
            <ac:spMk id="2" creationId="{D2979769-C096-1C29-0620-60D54E8E100C}"/>
          </ac:spMkLst>
        </pc:spChg>
        <pc:spChg chg="mod">
          <ac:chgData name="Hammond, Mara" userId="4b6fb5ec-4c9a-445d-abf4-ed007093a438" providerId="ADAL" clId="{700BAAAA-BC4C-4C76-BD8B-A3B3DF5B6B9A}" dt="2026-04-09T19:09:21.559" v="10" actId="20577"/>
          <ac:spMkLst>
            <pc:docMk/>
            <pc:sldMk cId="3656507607" sldId="295"/>
            <ac:spMk id="6" creationId="{7046E697-CA8F-61E2-6794-B1CC74090531}"/>
          </ac:spMkLst>
        </pc:spChg>
      </pc:sldChg>
      <pc:sldChg chg="modSp mod">
        <pc:chgData name="Hammond, Mara" userId="4b6fb5ec-4c9a-445d-abf4-ed007093a438" providerId="ADAL" clId="{700BAAAA-BC4C-4C76-BD8B-A3B3DF5B6B9A}" dt="2026-04-09T19:09:30.914" v="11" actId="20577"/>
        <pc:sldMkLst>
          <pc:docMk/>
          <pc:sldMk cId="4013818620" sldId="298"/>
        </pc:sldMkLst>
        <pc:spChg chg="mod">
          <ac:chgData name="Hammond, Mara" userId="4b6fb5ec-4c9a-445d-abf4-ed007093a438" providerId="ADAL" clId="{700BAAAA-BC4C-4C76-BD8B-A3B3DF5B6B9A}" dt="2026-04-09T19:09:30.914" v="11" actId="20577"/>
          <ac:spMkLst>
            <pc:docMk/>
            <pc:sldMk cId="4013818620" sldId="298"/>
            <ac:spMk id="9" creationId="{8E5BAA13-F466-EBF1-BD50-A94BB9DDE640}"/>
          </ac:spMkLst>
        </pc:spChg>
      </pc:sldChg>
      <pc:sldChg chg="modSp mod">
        <pc:chgData name="Hammond, Mara" userId="4b6fb5ec-4c9a-445d-abf4-ed007093a438" providerId="ADAL" clId="{700BAAAA-BC4C-4C76-BD8B-A3B3DF5B6B9A}" dt="2026-04-09T19:09:43.793" v="12" actId="20577"/>
        <pc:sldMkLst>
          <pc:docMk/>
          <pc:sldMk cId="21356610" sldId="300"/>
        </pc:sldMkLst>
        <pc:spChg chg="mod">
          <ac:chgData name="Hammond, Mara" userId="4b6fb5ec-4c9a-445d-abf4-ed007093a438" providerId="ADAL" clId="{700BAAAA-BC4C-4C76-BD8B-A3B3DF5B6B9A}" dt="2026-04-09T19:09:43.793" v="12" actId="20577"/>
          <ac:spMkLst>
            <pc:docMk/>
            <pc:sldMk cId="21356610" sldId="300"/>
            <ac:spMk id="9" creationId="{F35BBCCE-3914-7B25-E5B5-BD09462612F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6712A-C0C7-E14C-B182-A1D1B075DB52}" type="datetimeFigureOut">
              <a:rPr lang="en-US" smtClean="0"/>
              <a:t>4/9/2026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8B076-F5AB-9E48-8B25-F12275EE6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13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8B076-F5AB-9E48-8B25-F12275EE69D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72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8B076-F5AB-9E48-8B25-F12275EE69D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77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8B076-F5AB-9E48-8B25-F12275EE69D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28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AF69C-69DF-0F41-A345-28D2E80FF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B5B4BC-D496-34F0-9883-E8A5A6EF7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E65D5E-CF62-8B39-EEA3-6A17A18E8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D06F6-28F3-11E4-A389-5ECE69DFA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8B076-F5AB-9E48-8B25-F12275EE69D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6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8B076-F5AB-9E48-8B25-F12275EE69D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89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42734-D484-0412-90E9-8015093A0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0AFE1B-AF65-DBFA-0534-5D35510272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D90809-F3D3-D6F4-0396-E2789E108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96D7B-1A52-F76D-CCD2-30AF5D447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8B076-F5AB-9E48-8B25-F12275EE69D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8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DD315-174F-0737-3143-6848F4593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94EBA0-ED85-FD0C-9968-A0EED2377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7EC7A-9E0B-0D34-2B88-14A694D78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8EE2B-637C-41D2-30FC-1DF61BCF39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8B076-F5AB-9E48-8B25-F12275EE69D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918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30584-016F-21FD-7E95-098A4B91E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4843E3-B062-7FC7-B70F-585AE529D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7DBBF7-9D67-EC59-69E2-074D24146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4D525-395F-95A9-31DF-EBA2671B4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8B076-F5AB-9E48-8B25-F12275EE69D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898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568B5-D825-FFFC-21B9-0BB37D260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778F92-F7AC-8FF0-EA63-79DFC4A80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F1D9E3-BA64-B8B8-F271-A506C2454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DEF07-3BC1-4420-FF7E-364FDDA30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8B076-F5AB-9E48-8B25-F12275EE69D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68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7C1F0-0F36-5FD5-5BCB-06C9C8D9A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4D6376-2C41-E7BC-CB12-AFC933AFE1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9E05C-62A2-2C39-1C27-E642CB9B9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F763C-9A88-B098-FC4F-7DD606783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8B076-F5AB-9E48-8B25-F12275EE69D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41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C2BA2E2-0691-64BC-6650-8CDE58A3D5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" y="12"/>
            <a:ext cx="12191980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6A9E48-100E-6049-856C-6EFA6695C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5480" y="2214879"/>
            <a:ext cx="5775959" cy="1234123"/>
          </a:xfrm>
        </p:spPr>
        <p:txBody>
          <a:bodyPr anchor="t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CE3557-A481-0E0A-5D53-4130D93B7E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45480" y="3644741"/>
            <a:ext cx="5775960" cy="133096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720C9-3AED-7837-F569-27D7DA0E63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8430" y="2275839"/>
            <a:ext cx="2481331" cy="89558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A90CBE-EFFE-4C9E-33F9-FF20A86E6598}"/>
              </a:ext>
            </a:extLst>
          </p:cNvPr>
          <p:cNvCxnSpPr>
            <a:cxnSpLocks/>
          </p:cNvCxnSpPr>
          <p:nvPr userDrawn="1"/>
        </p:nvCxnSpPr>
        <p:spPr>
          <a:xfrm>
            <a:off x="5232400" y="2275839"/>
            <a:ext cx="0" cy="201041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127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cs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BDE47F-C575-5C8C-58AA-E9934C9AC0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55842"/>
          </a:xfrm>
          <a:prstGeom prst="rect">
            <a:avLst/>
          </a:prstGeom>
          <a:solidFill>
            <a:srgbClr val="3C1053"/>
          </a:solidFill>
        </p:spPr>
      </p:pic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A22E7D82-A0B4-4530-13A3-D80721D86E0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239838" y="1371600"/>
            <a:ext cx="4856162" cy="46688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590D-98B9-54B9-7173-BEE6300713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9673" y="3314418"/>
            <a:ext cx="3790549" cy="2105307"/>
          </a:xfrm>
        </p:spPr>
        <p:txBody>
          <a:bodyPr/>
          <a:lstStyle>
            <a:lvl1pPr marL="0" algn="l" defTabSz="914400" rtl="0" eaLnBrk="1" latinLnBrk="0" hangingPunct="1">
              <a:lnSpc>
                <a:spcPct val="150000"/>
              </a:lnSpc>
              <a:defRPr lang="en-US" sz="1800" kern="1200" dirty="0">
                <a:solidFill>
                  <a:schemeClr val="bg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160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Dolor sit </a:t>
            </a:r>
            <a:r>
              <a:rPr lang="en-US" sz="160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amet</a:t>
            </a:r>
            <a:r>
              <a:rPr lang="en-US" sz="160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. Lorem ipsum dolor sit </a:t>
            </a:r>
            <a:r>
              <a:rPr lang="en-US" sz="160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amet</a:t>
            </a:r>
            <a:r>
              <a:rPr lang="en-US" sz="160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. Lorem ipsum dolor sit </a:t>
            </a:r>
            <a:r>
              <a:rPr lang="en-US" sz="160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amet</a:t>
            </a:r>
            <a:r>
              <a:rPr lang="en-US" sz="160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. Lorem ipsum dolor sit </a:t>
            </a:r>
            <a:r>
              <a:rPr lang="en-US" sz="160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amet</a:t>
            </a:r>
            <a:r>
              <a:rPr lang="en-US" sz="160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EDADFD1-FFF6-50B5-9305-D0F644B66CB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99673" y="2431184"/>
            <a:ext cx="3790549" cy="630067"/>
          </a:xfrm>
        </p:spPr>
        <p:txBody>
          <a:bodyPr/>
          <a:lstStyle>
            <a:lvl1pPr marL="0" algn="l" defTabSz="914400" rtl="0" eaLnBrk="1" latinLnBrk="0" hangingPunct="1">
              <a:lnSpc>
                <a:spcPct val="150000"/>
              </a:lnSpc>
              <a:defRPr lang="en-US" sz="3200" b="1" kern="1200" dirty="0">
                <a:solidFill>
                  <a:schemeClr val="bg1">
                    <a:lumMod val="8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DC96241-7D6B-36E2-8EE0-F0C4E67649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99672" y="1241679"/>
            <a:ext cx="2376575" cy="954087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1" kern="1200" dirty="0">
                <a:solidFill>
                  <a:schemeClr val="bg1">
                    <a:lumMod val="8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1" kern="1200" dirty="0" smtClean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j-cs"/>
              </a:defRPr>
            </a:lvl2pPr>
          </a:lstStyle>
          <a:p>
            <a:pPr lvl="0"/>
            <a:r>
              <a:rPr lang="en-US"/>
              <a:t>87%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B75C1B-E847-E3B6-E8E4-247B1C811C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0326" y="6199461"/>
            <a:ext cx="1171574" cy="42285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D9574AE-F603-97B1-C97A-82F46FF1E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0694" y="408098"/>
            <a:ext cx="4252491" cy="475727"/>
          </a:xfrm>
        </p:spPr>
        <p:txBody>
          <a:bodyPr/>
          <a:lstStyle>
            <a:lvl1pPr>
              <a:defRPr sz="1600" i="1" spc="3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HEADER IF NEEDED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CCBD7A8E-2954-D31A-A7C4-E91089EADD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71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013A05-70DA-89D4-BAE2-CF22D7C50C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96125" y="809625"/>
            <a:ext cx="3467100" cy="52308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69641-9B2E-3951-E93F-9982FC25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8" y="421430"/>
            <a:ext cx="4659312" cy="1084791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590D-98B9-54B9-7173-BEE630071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838" y="2057400"/>
            <a:ext cx="4659312" cy="3983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30188-D3DE-23B5-0AC4-111C8C9AFE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13770"/>
            <a:ext cx="12192000" cy="255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3A9213-19CD-77D5-3BF0-D11435DA6F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0325" y="6202268"/>
            <a:ext cx="1171575" cy="421441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4500880-319B-5032-2F82-5C5494CE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6D6D6D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258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69641-9B2E-3951-E93F-9982FC25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8" y="817562"/>
            <a:ext cx="10152062" cy="688659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590D-98B9-54B9-7173-BEE630071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838" y="2057400"/>
            <a:ext cx="10152062" cy="3983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30188-D3DE-23B5-0AC4-111C8C9AFE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13770"/>
            <a:ext cx="12192000" cy="255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51DBCC-D449-6A38-77AD-8E8709D6EE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0325" y="6202268"/>
            <a:ext cx="1171575" cy="42144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8F2A5D-47F1-CA43-5312-46FDADC8592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239838" y="382355"/>
            <a:ext cx="3790549" cy="501470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rgbClr val="6D6D6D"/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30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HEADER IF NEEDED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3EE04-8FBB-D306-5E13-1EE81748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6D6D6D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85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DCA93D-A64A-B75A-6C36-54A4EAC5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" y="12"/>
            <a:ext cx="12191980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0ACBD-4FC2-DB4E-6304-E3C5280C0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8" y="1709738"/>
            <a:ext cx="1015206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0E530-2A1D-6830-A008-DCDFD104C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9838" y="4589463"/>
            <a:ext cx="10152062" cy="1500187"/>
          </a:xfrm>
        </p:spPr>
        <p:txBody>
          <a:bodyPr/>
          <a:lstStyle>
            <a:lvl1pPr marL="0" indent="0">
              <a:buNone/>
              <a:defRPr sz="2400" b="1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0DDB0E-5799-9555-DCB0-4F35C47827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0326" y="6199461"/>
            <a:ext cx="1171574" cy="4228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54AE792-B34D-AE65-A0C6-7E8FA80F6232}"/>
              </a:ext>
            </a:extLst>
          </p:cNvPr>
          <p:cNvSpPr txBox="1">
            <a:spLocks/>
          </p:cNvSpPr>
          <p:nvPr userDrawn="1"/>
        </p:nvSpPr>
        <p:spPr>
          <a:xfrm>
            <a:off x="1230694" y="408098"/>
            <a:ext cx="4252491" cy="47572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i="1" kern="1200" spc="3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590349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75AF7-91E4-32ED-1CEA-7C9C11DB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8" y="750610"/>
            <a:ext cx="10152062" cy="759586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B1F16-8C88-C133-F148-9864D2A2C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9838" y="1756052"/>
            <a:ext cx="47799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6FC7C-A051-821B-5256-77EB27280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56052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7D2AA-B889-423B-F6C4-7F4C7037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6D6D6D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E8605-6741-6E60-C64E-99ABF6DED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0325" y="6202268"/>
            <a:ext cx="1171575" cy="42144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24D766-C013-3E7C-BF30-3CE09B513D8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239838" y="382355"/>
            <a:ext cx="3790549" cy="501470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rgbClr val="6D6D6D"/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30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094828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F2462B9-8765-91EE-D8D8-AC7F758B5E7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375943" y="1372826"/>
            <a:ext cx="2350619" cy="1522668"/>
          </a:xfrm>
          <a:ln w="9525">
            <a:solidFill>
              <a:srgbClr val="471957"/>
            </a:solidFill>
          </a:ln>
        </p:spPr>
        <p:txBody>
          <a:bodyPr lIns="91440" tIns="91440" rIns="91440" bIns="91440" anchor="t" anchorCtr="0"/>
          <a:lstStyle>
            <a:lvl1pPr marL="285750" indent="-285750">
              <a:lnSpc>
                <a:spcPct val="100000"/>
              </a:lnSpc>
              <a:defRPr sz="1600"/>
            </a:lvl1pPr>
            <a:lvl2pPr algn="r">
              <a:defRPr lang="en-US" sz="1400" kern="1200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+mn-cs"/>
              </a:defRPr>
            </a:lvl2pPr>
          </a:lstStyle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Example</a:t>
            </a:r>
            <a:endParaRPr lang="en-US" sz="1700" kern="1200"/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Example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Example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590D-98B9-54B9-7173-BEE6300713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13493" y="1372826"/>
            <a:ext cx="2350619" cy="1522668"/>
          </a:xfrm>
          <a:ln w="9525">
            <a:solidFill>
              <a:srgbClr val="471957"/>
            </a:solidFill>
          </a:ln>
        </p:spPr>
        <p:txBody>
          <a:bodyPr lIns="91440" tIns="91440" rIns="91440" bIns="91440"/>
          <a:lstStyle>
            <a:lvl1pPr marL="285750" indent="-285750">
              <a:lnSpc>
                <a:spcPct val="100000"/>
              </a:lnSpc>
              <a:defRPr sz="1600"/>
            </a:lvl1pPr>
            <a:lvl2pPr>
              <a:defRPr lang="en-US" sz="1400" kern="1200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+mn-cs"/>
              </a:defRPr>
            </a:lvl2pPr>
          </a:lstStyle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Example</a:t>
            </a:r>
            <a:endParaRPr lang="en-US" sz="1700" kern="1200"/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Example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Example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30188-D3DE-23B5-0AC4-111C8C9AFE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13770"/>
            <a:ext cx="12192000" cy="255805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8103376-44F5-37B3-E6C8-B384304BDF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92525" y="531908"/>
            <a:ext cx="4806950" cy="376648"/>
          </a:xfrm>
        </p:spPr>
        <p:txBody>
          <a:bodyPr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sz="1800" b="1" spc="300">
                <a:latin typeface="Avenir Black" panose="02000503020000020003" pitchFamily="2" charset="0"/>
              </a:rPr>
              <a:t>DATA VISUALIZATION EXAMPLE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CE91CEF-68D1-CFCC-594A-F30A576459A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013493" y="4644336"/>
            <a:ext cx="2350619" cy="1522668"/>
          </a:xfrm>
          <a:ln w="9525">
            <a:solidFill>
              <a:srgbClr val="471957"/>
            </a:solidFill>
          </a:ln>
        </p:spPr>
        <p:txBody>
          <a:bodyPr lIns="91440" tIns="91440" rIns="91440" bIns="91440" anchor="b" anchorCtr="0"/>
          <a:lstStyle>
            <a:lvl1pPr marL="285750" indent="-285750">
              <a:lnSpc>
                <a:spcPct val="100000"/>
              </a:lnSpc>
              <a:defRPr sz="1600"/>
            </a:lvl1pPr>
            <a:lvl2pPr>
              <a:defRPr lang="en-US" sz="1400" kern="1200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+mn-cs"/>
              </a:defRPr>
            </a:lvl2pPr>
          </a:lstStyle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Example</a:t>
            </a:r>
            <a:endParaRPr lang="en-US" sz="1700" kern="1200"/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Example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Example</a:t>
            </a:r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8E0451-596B-3505-6A33-42EC7F9185B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75942" y="4644336"/>
            <a:ext cx="2350619" cy="1522668"/>
          </a:xfrm>
          <a:ln w="9525">
            <a:solidFill>
              <a:srgbClr val="471957"/>
            </a:solidFill>
          </a:ln>
        </p:spPr>
        <p:txBody>
          <a:bodyPr lIns="91440" tIns="91440" rIns="91440" bIns="91440" anchor="b" anchorCtr="0"/>
          <a:lstStyle>
            <a:lvl1pPr marL="285750" indent="-285750">
              <a:lnSpc>
                <a:spcPct val="100000"/>
              </a:lnSpc>
              <a:defRPr sz="1600"/>
            </a:lvl1pPr>
            <a:lvl2pPr algn="r">
              <a:defRPr lang="en-US" sz="1400" kern="1200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+mn-cs"/>
              </a:defRPr>
            </a:lvl2pPr>
          </a:lstStyle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Example</a:t>
            </a:r>
            <a:endParaRPr lang="en-US" sz="1700" kern="1200"/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Example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700" kern="120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</a:rPr>
              <a:t>Example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2E4ECD-C048-2C54-3F93-FD1C7DE8B4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0325" y="6202268"/>
            <a:ext cx="1171575" cy="421441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FB03BFF-80AC-E35F-768A-47F8377231E2}"/>
              </a:ext>
            </a:extLst>
          </p:cNvPr>
          <p:cNvSpPr/>
          <p:nvPr/>
        </p:nvSpPr>
        <p:spPr>
          <a:xfrm>
            <a:off x="3998471" y="1689829"/>
            <a:ext cx="2060361" cy="2060361"/>
          </a:xfrm>
          <a:custGeom>
            <a:avLst/>
            <a:gdLst>
              <a:gd name="connsiteX0" fmla="*/ 0 w 2060361"/>
              <a:gd name="connsiteY0" fmla="*/ 2060361 h 2060361"/>
              <a:gd name="connsiteX1" fmla="*/ 2060361 w 2060361"/>
              <a:gd name="connsiteY1" fmla="*/ 0 h 2060361"/>
              <a:gd name="connsiteX2" fmla="*/ 2060361 w 2060361"/>
              <a:gd name="connsiteY2" fmla="*/ 2060361 h 2060361"/>
              <a:gd name="connsiteX3" fmla="*/ 0 w 2060361"/>
              <a:gd name="connsiteY3" fmla="*/ 2060361 h 206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0361" h="2060361">
                <a:moveTo>
                  <a:pt x="0" y="2060361"/>
                </a:moveTo>
                <a:cubicBezTo>
                  <a:pt x="0" y="922455"/>
                  <a:pt x="922455" y="0"/>
                  <a:pt x="2060361" y="0"/>
                </a:cubicBezTo>
                <a:lnTo>
                  <a:pt x="2060361" y="2060361"/>
                </a:lnTo>
                <a:lnTo>
                  <a:pt x="0" y="2060361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5706" tIns="745706" rIns="142240" bIns="1422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i="0" kern="1200" spc="300" dirty="0">
                <a:latin typeface="Avenir Black" panose="02000503020000020003" pitchFamily="2" charset="0"/>
              </a:rPr>
              <a:t>AREA ONE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FEE36ED-C9FD-4C6C-3BEC-2E7FFA496337}"/>
              </a:ext>
            </a:extLst>
          </p:cNvPr>
          <p:cNvSpPr/>
          <p:nvPr/>
        </p:nvSpPr>
        <p:spPr>
          <a:xfrm>
            <a:off x="6153999" y="1689829"/>
            <a:ext cx="2060361" cy="2060361"/>
          </a:xfrm>
          <a:custGeom>
            <a:avLst/>
            <a:gdLst>
              <a:gd name="connsiteX0" fmla="*/ 0 w 2060361"/>
              <a:gd name="connsiteY0" fmla="*/ 2060361 h 2060361"/>
              <a:gd name="connsiteX1" fmla="*/ 2060361 w 2060361"/>
              <a:gd name="connsiteY1" fmla="*/ 0 h 2060361"/>
              <a:gd name="connsiteX2" fmla="*/ 2060361 w 2060361"/>
              <a:gd name="connsiteY2" fmla="*/ 2060361 h 2060361"/>
              <a:gd name="connsiteX3" fmla="*/ 0 w 2060361"/>
              <a:gd name="connsiteY3" fmla="*/ 2060361 h 206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0361" h="2060361">
                <a:moveTo>
                  <a:pt x="0" y="0"/>
                </a:moveTo>
                <a:cubicBezTo>
                  <a:pt x="1137906" y="0"/>
                  <a:pt x="2060361" y="922455"/>
                  <a:pt x="2060361" y="2060361"/>
                </a:cubicBezTo>
                <a:lnTo>
                  <a:pt x="0" y="2060361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745706" rIns="745706" bIns="1422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i="0" kern="1200" spc="300" dirty="0">
                <a:latin typeface="Avenir Black" panose="02000503020000020003" pitchFamily="2" charset="0"/>
              </a:rPr>
              <a:t>AREA TWO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9EDBB4-FA4E-9328-652E-6B0D17EC56DE}"/>
              </a:ext>
            </a:extLst>
          </p:cNvPr>
          <p:cNvSpPr/>
          <p:nvPr/>
        </p:nvSpPr>
        <p:spPr>
          <a:xfrm>
            <a:off x="6153999" y="3845356"/>
            <a:ext cx="2060361" cy="2060362"/>
          </a:xfrm>
          <a:custGeom>
            <a:avLst/>
            <a:gdLst>
              <a:gd name="connsiteX0" fmla="*/ 0 w 2060361"/>
              <a:gd name="connsiteY0" fmla="*/ 2060361 h 2060361"/>
              <a:gd name="connsiteX1" fmla="*/ 2060361 w 2060361"/>
              <a:gd name="connsiteY1" fmla="*/ 0 h 2060361"/>
              <a:gd name="connsiteX2" fmla="*/ 2060361 w 2060361"/>
              <a:gd name="connsiteY2" fmla="*/ 2060361 h 2060361"/>
              <a:gd name="connsiteX3" fmla="*/ 0 w 2060361"/>
              <a:gd name="connsiteY3" fmla="*/ 2060361 h 206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0361" h="2060361">
                <a:moveTo>
                  <a:pt x="2060361" y="0"/>
                </a:moveTo>
                <a:cubicBezTo>
                  <a:pt x="2060361" y="1137906"/>
                  <a:pt x="1137906" y="2060361"/>
                  <a:pt x="0" y="2060361"/>
                </a:cubicBezTo>
                <a:lnTo>
                  <a:pt x="0" y="0"/>
                </a:lnTo>
                <a:lnTo>
                  <a:pt x="2060361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142241" rIns="745706" bIns="745706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i="0" kern="1200" spc="300" dirty="0">
                <a:latin typeface="Avenir Black" panose="02000503020000020003" pitchFamily="2" charset="0"/>
              </a:rPr>
              <a:t>AREA</a:t>
            </a:r>
            <a:br>
              <a:rPr lang="en-US" sz="2000" b="1" i="0" kern="1200" spc="300" dirty="0">
                <a:latin typeface="Avenir Next" panose="020B0503020202020204" pitchFamily="34" charset="0"/>
              </a:rPr>
            </a:br>
            <a:r>
              <a:rPr lang="en-US" sz="2000" b="1" i="0" kern="1200" spc="300" dirty="0">
                <a:latin typeface="Avenir Next" panose="020B0503020202020204" pitchFamily="34" charset="0"/>
              </a:rPr>
              <a:t>FOUR</a:t>
            </a:r>
            <a:endParaRPr lang="en-US" sz="2000" b="1" i="0" kern="1200" spc="300" dirty="0">
              <a:latin typeface="Avenir Black" panose="02000503020000020003" pitchFamily="2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14BD5AA-8951-2511-B408-2EA90860A3BA}"/>
              </a:ext>
            </a:extLst>
          </p:cNvPr>
          <p:cNvSpPr/>
          <p:nvPr/>
        </p:nvSpPr>
        <p:spPr>
          <a:xfrm>
            <a:off x="3998471" y="3845357"/>
            <a:ext cx="2060361" cy="2060361"/>
          </a:xfrm>
          <a:custGeom>
            <a:avLst/>
            <a:gdLst>
              <a:gd name="connsiteX0" fmla="*/ 0 w 2060361"/>
              <a:gd name="connsiteY0" fmla="*/ 2060361 h 2060361"/>
              <a:gd name="connsiteX1" fmla="*/ 2060361 w 2060361"/>
              <a:gd name="connsiteY1" fmla="*/ 0 h 2060361"/>
              <a:gd name="connsiteX2" fmla="*/ 2060361 w 2060361"/>
              <a:gd name="connsiteY2" fmla="*/ 2060361 h 2060361"/>
              <a:gd name="connsiteX3" fmla="*/ 0 w 2060361"/>
              <a:gd name="connsiteY3" fmla="*/ 2060361 h 206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0361" h="2060361">
                <a:moveTo>
                  <a:pt x="2060361" y="2060361"/>
                </a:moveTo>
                <a:cubicBezTo>
                  <a:pt x="922455" y="2060361"/>
                  <a:pt x="0" y="1137906"/>
                  <a:pt x="0" y="0"/>
                </a:cubicBezTo>
                <a:lnTo>
                  <a:pt x="2060361" y="0"/>
                </a:lnTo>
                <a:lnTo>
                  <a:pt x="2060361" y="2060361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5706" tIns="142240" rIns="142240" bIns="745706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i="0" kern="1200" spc="300" dirty="0">
                <a:latin typeface="Avenir Black" panose="02000503020000020003" pitchFamily="2" charset="0"/>
              </a:rPr>
              <a:t>AREA THREE</a:t>
            </a:r>
          </a:p>
        </p:txBody>
      </p:sp>
      <p:sp>
        <p:nvSpPr>
          <p:cNvPr id="18" name="Arrow: Circular 17">
            <a:extLst>
              <a:ext uri="{FF2B5EF4-FFF2-40B4-BE49-F238E27FC236}">
                <a16:creationId xmlns:a16="http://schemas.microsoft.com/office/drawing/2014/main" id="{748B0F88-B11B-22C6-441F-5271069BEF04}"/>
              </a:ext>
            </a:extLst>
          </p:cNvPr>
          <p:cNvSpPr/>
          <p:nvPr/>
        </p:nvSpPr>
        <p:spPr>
          <a:xfrm>
            <a:off x="5750730" y="3369523"/>
            <a:ext cx="711371" cy="618584"/>
          </a:xfrm>
          <a:prstGeom prst="circularArrow">
            <a:avLst/>
          </a:prstGeom>
          <a:solidFill>
            <a:srgbClr val="49637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Arrow: Circular 18">
            <a:extLst>
              <a:ext uri="{FF2B5EF4-FFF2-40B4-BE49-F238E27FC236}">
                <a16:creationId xmlns:a16="http://schemas.microsoft.com/office/drawing/2014/main" id="{9F50560A-8BAF-50D4-C0FF-1BD82913D833}"/>
              </a:ext>
            </a:extLst>
          </p:cNvPr>
          <p:cNvSpPr/>
          <p:nvPr/>
        </p:nvSpPr>
        <p:spPr>
          <a:xfrm rot="10800000">
            <a:off x="5750730" y="3607440"/>
            <a:ext cx="711371" cy="618584"/>
          </a:xfrm>
          <a:prstGeom prst="circularArrow">
            <a:avLst/>
          </a:prstGeom>
          <a:solidFill>
            <a:srgbClr val="49637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2781C04-62B7-7AD6-A854-D1E21CF5D4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6D6D6D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41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ACFC-4DBE-8704-5286-493819871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8" y="886968"/>
            <a:ext cx="10152062" cy="612494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CBF0B-635D-D24A-3131-56D0EE1AB6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0325" y="6202268"/>
            <a:ext cx="1171575" cy="42144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4EDB29-D329-A765-B467-E8F431233F4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239838" y="382355"/>
            <a:ext cx="3790549" cy="501470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rgbClr val="6D6D6D"/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30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HEADER IF NEEDED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51168F4D-1AFE-6538-8320-ABFEA3F4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6D6D6D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095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715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B7F219-DC12-79E0-91FF-700C292088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1386" y="0"/>
            <a:ext cx="12193386" cy="685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99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D4DB70-84ED-0150-6D5B-8822630F6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" y="12"/>
            <a:ext cx="12191980" cy="68579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F805B9-DDB9-7FC9-50D0-F787C44236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0326" y="6199461"/>
            <a:ext cx="1171574" cy="422853"/>
          </a:xfrm>
          <a:prstGeom prst="rect">
            <a:avLst/>
          </a:prstGeo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4DDD4001-6D51-883D-8911-06F64E20E5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43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C2BA2E2-0691-64BC-6650-8CDE58A3D5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" y="12"/>
            <a:ext cx="12191980" cy="685798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02D88B-DC7E-0B6A-AAE6-A0C03739D0FC}"/>
              </a:ext>
            </a:extLst>
          </p:cNvPr>
          <p:cNvCxnSpPr>
            <a:cxnSpLocks/>
          </p:cNvCxnSpPr>
          <p:nvPr userDrawn="1"/>
        </p:nvCxnSpPr>
        <p:spPr>
          <a:xfrm>
            <a:off x="5863607" y="2769451"/>
            <a:ext cx="0" cy="11055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D887CD9-B56A-72BE-75DD-56DC2ECF06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7980" y="2927805"/>
            <a:ext cx="2185579" cy="78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85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D4DB70-84ED-0150-6D5B-8822630F6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" y="12"/>
            <a:ext cx="12191980" cy="685798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916B7-D4B2-07F9-3874-B85A6276BA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9838" y="1580323"/>
            <a:ext cx="10152062" cy="3544888"/>
          </a:xfrm>
        </p:spPr>
        <p:txBody>
          <a:bodyPr/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“Click to edit Master text styles”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F63D9C-55E6-397D-85F2-88F507A7A9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0326" y="6199461"/>
            <a:ext cx="1171574" cy="4228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F8B5DC-DAEC-C5F8-3DFE-6A50542E6FEC}"/>
              </a:ext>
            </a:extLst>
          </p:cNvPr>
          <p:cNvSpPr txBox="1">
            <a:spLocks/>
          </p:cNvSpPr>
          <p:nvPr userDrawn="1"/>
        </p:nvSpPr>
        <p:spPr>
          <a:xfrm>
            <a:off x="1230694" y="408098"/>
            <a:ext cx="4252491" cy="47572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i="1" kern="1200" spc="3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HEADER IF NEEDED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921E86A-3D6D-DF85-7D47-C03CF3E3EF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15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6C3629-4780-9B35-787A-1DB60CBEE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1386" y="0"/>
            <a:ext cx="12193386" cy="685722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916B7-D4B2-07F9-3874-B85A6276BA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9838" y="1371600"/>
            <a:ext cx="10152062" cy="3544888"/>
          </a:xfrm>
        </p:spPr>
        <p:txBody>
          <a:bodyPr anchor="ctr"/>
          <a:lstStyle>
            <a:lvl1pPr>
              <a:lnSpc>
                <a:spcPct val="90000"/>
              </a:lnSpc>
              <a:defRPr sz="4800" b="1" cap="all" baseline="0">
                <a:solidFill>
                  <a:schemeClr val="tx2"/>
                </a:solidFill>
                <a:latin typeface="+mj-lt"/>
              </a:defRPr>
            </a:lvl1pPr>
            <a:lvl2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22B8B9-1257-9310-D0FF-9D2FAECD784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239838" y="382355"/>
            <a:ext cx="3790549" cy="501470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rgbClr val="6D6D6D"/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30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HEADER IF NEEDED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22514025-5076-7D77-FE70-1C0B581CA3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6D6D6D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3CA5A9-B8F1-7DE9-56EE-7CC60B20FE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0325" y="6202268"/>
            <a:ext cx="1171575" cy="42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9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with background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uilding, indoor&#10;&#10;Description automatically generated">
            <a:extLst>
              <a:ext uri="{FF2B5EF4-FFF2-40B4-BE49-F238E27FC236}">
                <a16:creationId xmlns:a16="http://schemas.microsoft.com/office/drawing/2014/main" id="{232CA3F2-3C23-FCB8-630B-DC5C48353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67" b="6531"/>
          <a:stretch/>
        </p:blipFill>
        <p:spPr>
          <a:xfrm>
            <a:off x="1" y="778"/>
            <a:ext cx="12192000" cy="6857222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AFC239-1D86-5F0F-75B6-462B28AD7329}"/>
              </a:ext>
            </a:extLst>
          </p:cNvPr>
          <p:cNvSpPr/>
          <p:nvPr userDrawn="1"/>
        </p:nvSpPr>
        <p:spPr>
          <a:xfrm>
            <a:off x="0" y="0"/>
            <a:ext cx="12191999" cy="685722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8000"/>
                </a:schemeClr>
              </a:gs>
              <a:gs pos="100000">
                <a:schemeClr val="bg1">
                  <a:alpha val="16000"/>
                </a:schemeClr>
              </a:gs>
              <a:gs pos="42000">
                <a:srgbClr val="FFFFFF"/>
              </a:gs>
              <a:gs pos="55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latin typeface="Palatino Linotype" panose="0204050205050503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916B7-D4B2-07F9-3874-B85A6276BA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9838" y="1371600"/>
            <a:ext cx="10152062" cy="3544888"/>
          </a:xfrm>
        </p:spPr>
        <p:txBody>
          <a:bodyPr anchor="ctr"/>
          <a:lstStyle>
            <a:lvl1pPr>
              <a:lnSpc>
                <a:spcPct val="90000"/>
              </a:lnSpc>
              <a:defRPr sz="4800" b="1" cap="all" baseline="0">
                <a:solidFill>
                  <a:schemeClr val="tx2"/>
                </a:solidFill>
                <a:latin typeface="+mj-lt"/>
              </a:defRPr>
            </a:lvl1pPr>
            <a:lvl2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BE5EA91-7785-3E32-96D8-83E1621C20E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239838" y="382355"/>
            <a:ext cx="3790549" cy="501470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rgbClr val="6D6D6D"/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30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HEADER IF NEEDED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DD41A66-8CF4-9156-86A5-FD7915C731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6D6D6D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C8B13-A8AA-DF47-1C83-826DAE879B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20325" y="6202268"/>
            <a:ext cx="1171575" cy="42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13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with big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DA35B0F-A03F-A0AD-A2EB-E86E0F79E8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916B7-D4B2-07F9-3874-B85A6276BA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9838" y="1371600"/>
            <a:ext cx="10152062" cy="3544888"/>
          </a:xfrm>
        </p:spPr>
        <p:txBody>
          <a:bodyPr anchor="ctr"/>
          <a:lstStyle>
            <a:lvl1pPr>
              <a:lnSpc>
                <a:spcPct val="90000"/>
              </a:lnSpc>
              <a:defRPr sz="4800" b="1" cap="all" baseline="0">
                <a:solidFill>
                  <a:schemeClr val="tx2"/>
                </a:solidFill>
                <a:latin typeface="+mj-lt"/>
              </a:defRPr>
            </a:lvl1pPr>
            <a:lvl2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4664A1A6-CF6E-5F4E-59EE-DE9789AC84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6D6D6D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A975B-2CF5-EE8E-CB3C-C94E7D5046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0325" y="6202268"/>
            <a:ext cx="1171575" cy="42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26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hasis with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6C3629-4780-9B35-787A-1DB60CBEE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1386" y="0"/>
            <a:ext cx="12193386" cy="6857221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7454186-5E74-2087-A608-26FA5AC728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0850" y="273049"/>
            <a:ext cx="3568700" cy="2808625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8E8F04D-BF8A-AFB8-D704-DAFB7ABC5E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3940" y="1590636"/>
            <a:ext cx="3309840" cy="21975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9E4A78F-9B49-4EA8-DA9A-0D5308C1DD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1662" y="3277770"/>
            <a:ext cx="2586018" cy="1732714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1C32038E-012A-179A-9399-96A3C72221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87820" y="779"/>
            <a:ext cx="3404180" cy="6857221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7C8739A-FC50-2EB5-CF8D-6C4F85BDC5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" y="3867912"/>
            <a:ext cx="5154612" cy="2361414"/>
          </a:xfrm>
        </p:spPr>
        <p:txBody>
          <a:bodyPr anchor="b"/>
          <a:lstStyle>
            <a:lvl1pPr>
              <a:lnSpc>
                <a:spcPct val="80000"/>
              </a:lnSpc>
              <a:defRPr sz="4800" b="1">
                <a:solidFill>
                  <a:schemeClr val="tx2"/>
                </a:solidFill>
                <a:latin typeface="+mj-lt"/>
              </a:defRPr>
            </a:lvl1pPr>
            <a:lvl2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6999926-7AD8-8097-5784-C5BFE8BA1B9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239838" y="382355"/>
            <a:ext cx="3790549" cy="501470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rgbClr val="6D6D6D"/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30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93175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C2BA2E2-0691-64BC-6650-8CDE58A3D5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" y="12"/>
            <a:ext cx="12191980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6A9E48-100E-6049-856C-6EFA6695C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0150" y="1681480"/>
            <a:ext cx="5775959" cy="1234123"/>
          </a:xfrm>
        </p:spPr>
        <p:txBody>
          <a:bodyPr anchor="t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CE3557-A481-0E0A-5D53-4130D93B7E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90790" y="3182462"/>
            <a:ext cx="5775960" cy="133096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720C9-3AED-7837-F569-27D7DA0E63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6511" y="4815842"/>
            <a:ext cx="1524569" cy="55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52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69641-9B2E-3951-E93F-9982FC25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9" y="799273"/>
            <a:ext cx="7096640" cy="708717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590D-98B9-54B9-7173-BEE630071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838" y="2057400"/>
            <a:ext cx="7096640" cy="3983038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31DC5C-BA53-DB00-8B98-179CF5E32F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48155" y="1102360"/>
            <a:ext cx="3467657" cy="493807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326C2-94F2-37A5-9A63-E77997BD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0325" y="6202268"/>
            <a:ext cx="1171575" cy="42144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F4E003-5C1A-1FAE-3814-619B5BC0DFC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239838" y="382355"/>
            <a:ext cx="3790549" cy="501470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rgbClr val="6D6D6D"/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30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HEADER IF NEEDED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BC38A66-837D-044E-F840-A61802418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6D6D6D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08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1B57C2-0F41-6DC8-9593-819C05D55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0" y="12"/>
            <a:ext cx="12191980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169641-9B2E-3951-E93F-9982FC25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260" y="466449"/>
            <a:ext cx="7096640" cy="105983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590D-98B9-54B9-7173-BEE630071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259" y="2073689"/>
            <a:ext cx="7096640" cy="3371850"/>
          </a:xfr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31DC5C-BA53-DB00-8B98-179CF5E32F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67657" cy="6857988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AC1BBA-D645-E2F4-1BDC-7326C2BACA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5775" y="1568450"/>
            <a:ext cx="7096125" cy="488950"/>
          </a:xfrm>
        </p:spPr>
        <p:txBody>
          <a:bodyPr/>
          <a:lstStyle>
            <a:lvl1pPr>
              <a:lnSpc>
                <a:spcPct val="100000"/>
              </a:lnSpc>
              <a:defRPr sz="2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B7DE5AE-1F74-8BDB-12B7-DB596ADA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836986-1388-488E-A133-D3911A4717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0326" y="6199461"/>
            <a:ext cx="1171574" cy="42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95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69641-9B2E-3951-E93F-9982FC258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9838" y="1580322"/>
            <a:ext cx="4700587" cy="542395"/>
          </a:xfrm>
        </p:spPr>
        <p:txBody>
          <a:bodyPr anchor="t"/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3F05BE-9B15-3FF0-072D-38F26E0A1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8930" y="4328918"/>
            <a:ext cx="5985330" cy="3280154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FDEC81-06AA-648E-101C-0696491F23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2911" y="2057400"/>
            <a:ext cx="4562475" cy="3983038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Arial" panose="020B0604020202020204" pitchFamily="34" charset="0"/>
              <a:buChar char="•"/>
              <a:defRPr b="1">
                <a:latin typeface="+mj-lt"/>
              </a:defRPr>
            </a:lvl1pPr>
            <a:lvl2pPr>
              <a:lnSpc>
                <a:spcPct val="110000"/>
              </a:lnSpc>
              <a:defRPr b="1">
                <a:latin typeface="+mj-lt"/>
              </a:defRPr>
            </a:lvl2pPr>
            <a:lvl3pPr>
              <a:lnSpc>
                <a:spcPct val="110000"/>
              </a:lnSpc>
              <a:defRPr b="1">
                <a:latin typeface="+mj-lt"/>
              </a:defRPr>
            </a:lvl3pPr>
            <a:lvl4pPr>
              <a:lnSpc>
                <a:spcPct val="110000"/>
              </a:lnSpc>
              <a:defRPr b="1">
                <a:latin typeface="+mj-lt"/>
              </a:defRPr>
            </a:lvl4pPr>
            <a:lvl5pPr>
              <a:lnSpc>
                <a:spcPct val="110000"/>
              </a:lnSpc>
              <a:defRPr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3AFFB226-71D2-6A87-5227-5E1D61529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6D6D6D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62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69641-9B2E-3951-E93F-9982FC25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8" y="425405"/>
            <a:ext cx="10152062" cy="1084791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590D-98B9-54B9-7173-BEE630071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9777" y="2057400"/>
            <a:ext cx="4659312" cy="3983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30188-D3DE-23B5-0AC4-111C8C9AFE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13770"/>
            <a:ext cx="12192000" cy="25580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BB9BEFB-F57A-A9D4-2000-3249DEB3EC3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2911" y="2057400"/>
            <a:ext cx="4659312" cy="3983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4951AA-33F5-6835-DA21-C6607AC8F0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0325" y="6202268"/>
            <a:ext cx="1171575" cy="42144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742143B-8299-C4C7-3C2E-F9F56A20572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239838" y="382355"/>
            <a:ext cx="3790549" cy="501470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rgbClr val="6D6D6D"/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30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HEADER IF NEEDED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BD9A7759-AD41-380D-5816-2F97CD3EA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6D6D6D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520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960" userDrawn="1">
          <p15:clr>
            <a:srgbClr val="FBAE40"/>
          </p15:clr>
        </p15:guide>
        <p15:guide id="3" pos="37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69641-9B2E-3951-E93F-9982FC25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8" y="906692"/>
            <a:ext cx="10152062" cy="603504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590D-98B9-54B9-7173-BEE630071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86" y="3938347"/>
            <a:ext cx="3790549" cy="1208392"/>
          </a:xfrm>
        </p:spPr>
        <p:txBody>
          <a:bodyPr/>
          <a:lstStyle>
            <a:lvl1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30188-D3DE-23B5-0AC4-111C8C9AFE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13770"/>
            <a:ext cx="12192000" cy="25580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E2AAD7-37A2-72A2-C61A-1E544B35D3DC}"/>
              </a:ext>
            </a:extLst>
          </p:cNvPr>
          <p:cNvSpPr/>
          <p:nvPr userDrawn="1"/>
        </p:nvSpPr>
        <p:spPr>
          <a:xfrm>
            <a:off x="6282911" y="2065791"/>
            <a:ext cx="4181831" cy="1474907"/>
          </a:xfrm>
          <a:prstGeom prst="rect">
            <a:avLst/>
          </a:prstGeom>
          <a:noFill/>
          <a:ln w="6350">
            <a:solidFill>
              <a:srgbClr val="612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6BF5BB-5335-D90B-B20D-3E23F52480F3}"/>
              </a:ext>
            </a:extLst>
          </p:cNvPr>
          <p:cNvSpPr/>
          <p:nvPr userDrawn="1"/>
        </p:nvSpPr>
        <p:spPr>
          <a:xfrm>
            <a:off x="1239838" y="2057400"/>
            <a:ext cx="4181831" cy="3251462"/>
          </a:xfrm>
          <a:prstGeom prst="rect">
            <a:avLst/>
          </a:prstGeom>
          <a:noFill/>
          <a:ln w="6350">
            <a:solidFill>
              <a:srgbClr val="612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EDADFD1-FFF6-50B5-9305-D0F644B66CB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499686" y="3332485"/>
            <a:ext cx="3790549" cy="501470"/>
          </a:xfrm>
        </p:spPr>
        <p:txBody>
          <a:bodyPr/>
          <a:lstStyle>
            <a:lvl1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rgbClr val="6D6D6D"/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DC96241-7D6B-36E2-8EE0-F0C4E67649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9686" y="2326202"/>
            <a:ext cx="2125662" cy="954087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1" kern="1200" dirty="0" smtClean="0">
                <a:solidFill>
                  <a:schemeClr val="tx2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1" kern="1200" dirty="0" smtClean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j-cs"/>
              </a:defRPr>
            </a:lvl2pPr>
          </a:lstStyle>
          <a:p>
            <a:pPr lvl="0"/>
            <a:r>
              <a:rPr lang="en-US"/>
              <a:t>87%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CF5A1E4-397A-3966-B31E-2DDB77507DF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8551" y="2423191"/>
            <a:ext cx="3790549" cy="760107"/>
          </a:xfrm>
        </p:spPr>
        <p:txBody>
          <a:bodyPr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i="0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0"/>
            <a:r>
              <a:rPr lang="en-US"/>
              <a:t>Line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42DB43-C420-006D-FEE7-C785EA64C6E3}"/>
              </a:ext>
            </a:extLst>
          </p:cNvPr>
          <p:cNvSpPr/>
          <p:nvPr userDrawn="1"/>
        </p:nvSpPr>
        <p:spPr>
          <a:xfrm>
            <a:off x="6282911" y="3833955"/>
            <a:ext cx="4181831" cy="1474907"/>
          </a:xfrm>
          <a:prstGeom prst="rect">
            <a:avLst/>
          </a:prstGeom>
          <a:noFill/>
          <a:ln w="6350">
            <a:solidFill>
              <a:srgbClr val="612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BFED6DB-182E-DA1B-6474-2B5AADAEFB2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78551" y="4191355"/>
            <a:ext cx="3790549" cy="760107"/>
          </a:xfrm>
        </p:spPr>
        <p:txBody>
          <a:bodyPr/>
          <a:lstStyle>
            <a:lvl1pPr marL="0" algn="l" defTabSz="914400" rtl="0" eaLnBrk="1" latinLnBrk="0" hangingPunct="1">
              <a:lnSpc>
                <a:spcPct val="10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0"/>
            <a:r>
              <a:rPr lang="en-US"/>
              <a:t>Line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45B20-D075-8B9E-DDFF-D2300436AE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0325" y="6202268"/>
            <a:ext cx="1171575" cy="4214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342085-1A4E-87C7-DC1F-D5111F62F43D}"/>
              </a:ext>
            </a:extLst>
          </p:cNvPr>
          <p:cNvSpPr txBox="1">
            <a:spLocks/>
          </p:cNvSpPr>
          <p:nvPr userDrawn="1"/>
        </p:nvSpPr>
        <p:spPr>
          <a:xfrm>
            <a:off x="5421669" y="564168"/>
            <a:ext cx="4856162" cy="3425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b="0" i="1" spc="300" dirty="0">
              <a:solidFill>
                <a:srgbClr val="6D6D6D"/>
              </a:solidFill>
              <a:latin typeface="+mn-lt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2001238-E7E0-1C63-61B8-9E6DD4530A9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239838" y="382355"/>
            <a:ext cx="3790549" cy="501470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rgbClr val="6D6D6D"/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30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HEADER IF NEEDED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5101BA27-0B6D-475D-390E-B3B686110E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6D6D6D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40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590D-98B9-54B9-7173-BEE630071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1479" y="3265923"/>
            <a:ext cx="3790549" cy="1208392"/>
          </a:xfrm>
        </p:spPr>
        <p:txBody>
          <a:bodyPr/>
          <a:lstStyle>
            <a:lvl1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6BF5BB-5335-D90B-B20D-3E23F52480F3}"/>
              </a:ext>
            </a:extLst>
          </p:cNvPr>
          <p:cNvSpPr/>
          <p:nvPr userDrawn="1"/>
        </p:nvSpPr>
        <p:spPr>
          <a:xfrm>
            <a:off x="1251631" y="1384976"/>
            <a:ext cx="4181831" cy="3251462"/>
          </a:xfrm>
          <a:prstGeom prst="rect">
            <a:avLst/>
          </a:prstGeom>
          <a:noFill/>
          <a:ln w="6350">
            <a:solidFill>
              <a:srgbClr val="612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EDADFD1-FFF6-50B5-9305-D0F644B66CB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511479" y="2660061"/>
            <a:ext cx="3790549" cy="501470"/>
          </a:xfrm>
        </p:spPr>
        <p:txBody>
          <a:bodyPr/>
          <a:lstStyle>
            <a:lvl1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rgbClr val="6D6D6D"/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DC96241-7D6B-36E2-8EE0-F0C4E67649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1479" y="1653778"/>
            <a:ext cx="2125662" cy="954087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1" kern="1200" dirty="0" smtClean="0">
                <a:solidFill>
                  <a:schemeClr val="tx2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1" kern="1200" dirty="0" smtClean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j-cs"/>
              </a:defRPr>
            </a:lvl2pPr>
          </a:lstStyle>
          <a:p>
            <a:pPr lvl="0"/>
            <a:r>
              <a:rPr lang="en-US"/>
              <a:t>87%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E990E862-5725-2CC2-6934-9CE7F387F6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676900" y="1395413"/>
            <a:ext cx="5715000" cy="32410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DE1633-B202-B37B-038E-E853120F11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0325" y="6202268"/>
            <a:ext cx="1171575" cy="42144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268E30-07A6-CAAB-8598-61C4C25D1E6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239838" y="382355"/>
            <a:ext cx="3790549" cy="501470"/>
          </a:xfrm>
        </p:spPr>
        <p:txBody>
          <a:bodyPr anchor="b"/>
          <a:lstStyle>
            <a:lvl1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rgbClr val="6D6D6D"/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2800" b="1" kern="1200" dirty="0">
                <a:solidFill>
                  <a:schemeClr val="bg2">
                    <a:lumMod val="50000"/>
                  </a:schemeClr>
                </a:solidFill>
                <a:latin typeface="Avenir Black" panose="02000503020000020003" pitchFamily="2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600" b="1" kern="1200" dirty="0">
                <a:solidFill>
                  <a:schemeClr val="bg2">
                    <a:lumMod val="50000"/>
                  </a:schemeClr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30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HEADER IF NEEDED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F7073C64-838E-2EAA-F234-31E5AD6329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39728" y="6359970"/>
            <a:ext cx="48533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rgbClr val="6D6D6D"/>
                </a:solidFill>
                <a:latin typeface="Palatino Linotype" panose="02040502050505030304" pitchFamily="18" charset="0"/>
              </a:defRPr>
            </a:lvl1pPr>
          </a:lstStyle>
          <a:p>
            <a:fld id="{8EF11865-4EB3-45CB-8613-937F05F84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388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89483-215D-2577-E1B5-49A4547F6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8" y="375710"/>
            <a:ext cx="10152062" cy="10847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9C474-FF35-20D2-5447-5483F7DB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9838" y="2057400"/>
            <a:ext cx="10152062" cy="4119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45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61" r:id="rId3"/>
    <p:sldLayoutId id="2147483650" r:id="rId4"/>
    <p:sldLayoutId id="2147483670" r:id="rId5"/>
    <p:sldLayoutId id="2147483662" r:id="rId6"/>
    <p:sldLayoutId id="2147483663" r:id="rId7"/>
    <p:sldLayoutId id="2147483673" r:id="rId8"/>
    <p:sldLayoutId id="2147483676" r:id="rId9"/>
    <p:sldLayoutId id="2147483674" r:id="rId10"/>
    <p:sldLayoutId id="2147483672" r:id="rId11"/>
    <p:sldLayoutId id="2147483671" r:id="rId12"/>
    <p:sldLayoutId id="2147483651" r:id="rId13"/>
    <p:sldLayoutId id="2147483652" r:id="rId14"/>
    <p:sldLayoutId id="2147483677" r:id="rId15"/>
    <p:sldLayoutId id="2147483654" r:id="rId16"/>
    <p:sldLayoutId id="2147483655" r:id="rId17"/>
    <p:sldLayoutId id="2147483665" r:id="rId18"/>
    <p:sldLayoutId id="2147483660" r:id="rId19"/>
    <p:sldLayoutId id="2147483664" r:id="rId20"/>
    <p:sldLayoutId id="2147483666" r:id="rId21"/>
    <p:sldLayoutId id="2147483669" r:id="rId22"/>
    <p:sldLayoutId id="2147483668" r:id="rId23"/>
    <p:sldLayoutId id="2147483667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bg1">
              <a:lumMod val="50000"/>
            </a:schemeClr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05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81" userDrawn="1">
          <p15:clr>
            <a:srgbClr val="F26B43"/>
          </p15:clr>
        </p15:guide>
        <p15:guide id="4" pos="7176" userDrawn="1">
          <p15:clr>
            <a:srgbClr val="F26B43"/>
          </p15:clr>
        </p15:guide>
        <p15:guide id="5" orient="horz" pos="864" userDrawn="1">
          <p15:clr>
            <a:srgbClr val="F26B43"/>
          </p15:clr>
        </p15:guide>
        <p15:guide id="6" orient="horz" pos="1296" userDrawn="1">
          <p15:clr>
            <a:srgbClr val="F26B43"/>
          </p15:clr>
        </p15:guide>
        <p15:guide id="7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neighbors@nchmd.org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F88-8165-5B4E-BC91-0D323CC1E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4121" y="1658748"/>
            <a:ext cx="5775959" cy="1234123"/>
          </a:xfrm>
        </p:spPr>
        <p:txBody>
          <a:bodyPr anchor="t"/>
          <a:lstStyle/>
          <a:p>
            <a:r>
              <a:rPr lang="en-US" b="0" i="0" dirty="0">
                <a:effectLst/>
                <a:latin typeface="Segoe UI" panose="020B0502040204020203" pitchFamily="34" charset="0"/>
              </a:rPr>
              <a:t>R.M. Schulze Family </a:t>
            </a:r>
            <a:r>
              <a:rPr lang="en-US" b="0" dirty="0">
                <a:latin typeface="Segoe UI" panose="020B0502040204020203" pitchFamily="34" charset="0"/>
              </a:rPr>
              <a:t>Heart</a:t>
            </a:r>
            <a:r>
              <a:rPr lang="en-US" b="0" i="0" dirty="0">
                <a:effectLst/>
                <a:latin typeface="Segoe UI" panose="020B0502040204020203" pitchFamily="34" charset="0"/>
              </a:rPr>
              <a:t> and Stroke Critical Care Center</a:t>
            </a:r>
            <a:br>
              <a:rPr lang="en-US" b="0" i="0" dirty="0">
                <a:effectLst/>
                <a:latin typeface="Segoe UI" panose="020B0502040204020203" pitchFamily="34" charset="0"/>
              </a:rPr>
            </a:br>
            <a:br>
              <a:rPr lang="en-US" b="0" i="0" dirty="0">
                <a:effectLst/>
                <a:latin typeface="Segoe UI" panose="020B0502040204020203" pitchFamily="34" charset="0"/>
              </a:rPr>
            </a:br>
            <a:r>
              <a:rPr lang="en-US" i="0" dirty="0">
                <a:effectLst/>
                <a:latin typeface="Segoe UI" panose="020B0502040204020203" pitchFamily="34" charset="0"/>
              </a:rPr>
              <a:t>Project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23B226-EB25-E5D2-3025-501FBA95D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5069" y="3472549"/>
            <a:ext cx="2501934" cy="1330960"/>
          </a:xfrm>
        </p:spPr>
        <p:txBody>
          <a:bodyPr vert="horz" lIns="0" tIns="0" rIns="0" bIns="0" rtlCol="0" anchor="t">
            <a:noAutofit/>
          </a:bodyPr>
          <a:lstStyle/>
          <a:p>
            <a:br>
              <a:rPr lang="en-US" dirty="0"/>
            </a:br>
            <a:r>
              <a:rPr lang="en-US" dirty="0">
                <a:latin typeface="Palatino Linotype"/>
              </a:rPr>
              <a:t>4.16.26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92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7CA95-CF09-D457-9A68-8EDAA863E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79769-C096-1C29-0620-60D54E8E100C}"/>
              </a:ext>
            </a:extLst>
          </p:cNvPr>
          <p:cNvSpPr txBox="1"/>
          <p:nvPr/>
        </p:nvSpPr>
        <p:spPr>
          <a:xfrm>
            <a:off x="-81133" y="385933"/>
            <a:ext cx="7815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 </a:t>
            </a:r>
            <a:r>
              <a:rPr lang="en-US" sz="4800" dirty="0">
                <a:solidFill>
                  <a:srgbClr val="00B050"/>
                </a:solidFill>
              </a:rPr>
              <a:t>ALD - Ficus Tree Update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19E45-1CC5-33D0-EEB5-E4854C0DF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21" y="1107996"/>
            <a:ext cx="4023053" cy="5364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46E697-CA8F-61E2-6794-B1CC74090531}"/>
              </a:ext>
            </a:extLst>
          </p:cNvPr>
          <p:cNvSpPr txBox="1"/>
          <p:nvPr/>
        </p:nvSpPr>
        <p:spPr>
          <a:xfrm>
            <a:off x="355726" y="1493929"/>
            <a:ext cx="6576016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Site updates to maintain the tree during construction: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Site retaining wall was moved back to benefit the root system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Tree was treated for whiteflies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Supplemental irrigation was added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Tree has been trimmed per arborists recommendation’s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Tree will receive additional trimming along boardwalk to correct a public safety issue with uneven load distribution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Supplemental branch support will be added at several locations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BF3E1C-6C31-AD94-1F41-6FF4821B2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48" y="4021394"/>
            <a:ext cx="1838005" cy="24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07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C08978-2D0B-9083-F1A9-C2A9D93F3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9F261E3-762A-463D-190E-C09A8E50E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8A35E8-AD1D-3256-8B1F-36DE0CDAD0C9}"/>
              </a:ext>
            </a:extLst>
          </p:cNvPr>
          <p:cNvSpPr txBox="1"/>
          <p:nvPr/>
        </p:nvSpPr>
        <p:spPr>
          <a:xfrm>
            <a:off x="836679" y="723898"/>
            <a:ext cx="6002110" cy="1495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b="1" dirty="0"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4717B0-4E43-FC47-E94C-4DD7AA0EB578}"/>
              </a:ext>
            </a:extLst>
          </p:cNvPr>
          <p:cNvSpPr txBox="1"/>
          <p:nvPr/>
        </p:nvSpPr>
        <p:spPr>
          <a:xfrm>
            <a:off x="836679" y="2216383"/>
            <a:ext cx="6016624" cy="39177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09CE63-8E80-D336-A430-698418DDC27F}"/>
              </a:ext>
            </a:extLst>
          </p:cNvPr>
          <p:cNvSpPr txBox="1"/>
          <p:nvPr/>
        </p:nvSpPr>
        <p:spPr>
          <a:xfrm>
            <a:off x="422296" y="1471610"/>
            <a:ext cx="3996357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2nd Ave N Tree Improvements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Replacing damaged &amp; partial canopy mahogany trees w/ full canopy mahogany trees (3) total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Reusing &amp; replanting existing trees from the parking lots main drop off loop area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Transplanted trees will provide a better full uniform canopy along the street 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5BAA13-F466-EBF1-BD50-A94BB9DDE640}"/>
              </a:ext>
            </a:extLst>
          </p:cNvPr>
          <p:cNvSpPr txBox="1"/>
          <p:nvPr/>
        </p:nvSpPr>
        <p:spPr>
          <a:xfrm>
            <a:off x="306564" y="489619"/>
            <a:ext cx="104204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</a:rPr>
              <a:t>ALD - Update on 2</a:t>
            </a:r>
            <a:r>
              <a:rPr lang="en-US" sz="4800" baseline="30000" dirty="0">
                <a:solidFill>
                  <a:srgbClr val="00B050"/>
                </a:solidFill>
              </a:rPr>
              <a:t>nd</a:t>
            </a:r>
            <a:r>
              <a:rPr lang="en-US" sz="4800" dirty="0">
                <a:solidFill>
                  <a:srgbClr val="00B050"/>
                </a:solidFill>
              </a:rPr>
              <a:t> Ave N Tree 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2827AB-2674-57B3-A9DD-F567842E6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1368069"/>
            <a:ext cx="2230534" cy="297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5AAE46-CAAD-34BE-453C-E4C0816A1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06" y="4470401"/>
            <a:ext cx="3008867" cy="2256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511B0C-690B-5A54-2500-2C2DC97A4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631" y="4342591"/>
            <a:ext cx="5822103" cy="23844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4CA6DC-389F-3655-FD78-A71DF6025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278" y="1364933"/>
            <a:ext cx="4911297" cy="29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1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640598-AADA-52B3-1AB5-1E5542DAB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EC3CD4D-DC58-9C9E-78E4-A1E07B85E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E74BD1-EA5B-2217-4B6D-DC83549DCF28}"/>
              </a:ext>
            </a:extLst>
          </p:cNvPr>
          <p:cNvSpPr txBox="1"/>
          <p:nvPr/>
        </p:nvSpPr>
        <p:spPr>
          <a:xfrm>
            <a:off x="836679" y="723898"/>
            <a:ext cx="6002110" cy="1495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b="1" dirty="0"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E8C27-D5B4-26E8-9CFC-66A1BAEE905D}"/>
              </a:ext>
            </a:extLst>
          </p:cNvPr>
          <p:cNvSpPr txBox="1"/>
          <p:nvPr/>
        </p:nvSpPr>
        <p:spPr>
          <a:xfrm>
            <a:off x="836679" y="2216383"/>
            <a:ext cx="6016624" cy="39177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F28AE5-4ABF-1B11-2D25-CF5A5E56C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93" y="1320616"/>
            <a:ext cx="4023053" cy="5364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FA9B7A-329A-C2AE-C5C4-A56D5009FAB1}"/>
              </a:ext>
            </a:extLst>
          </p:cNvPr>
          <p:cNvSpPr txBox="1"/>
          <p:nvPr/>
        </p:nvSpPr>
        <p:spPr>
          <a:xfrm>
            <a:off x="533163" y="1471610"/>
            <a:ext cx="6096000" cy="172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Lake updates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New construction drainage outlet work is complete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Winter temperature impacts to fish within the lake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All work in and around the lake is performed within city and state requirements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Evaluation and monitoring of lake conditions is ongoing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BBCCE-3914-7B25-E5B5-BD09462612F0}"/>
              </a:ext>
            </a:extLst>
          </p:cNvPr>
          <p:cNvSpPr txBox="1"/>
          <p:nvPr/>
        </p:nvSpPr>
        <p:spPr>
          <a:xfrm>
            <a:off x="306565" y="489619"/>
            <a:ext cx="72313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 </a:t>
            </a:r>
            <a:r>
              <a:rPr lang="en-US" sz="4800" dirty="0">
                <a:solidFill>
                  <a:srgbClr val="00B050"/>
                </a:solidFill>
              </a:rPr>
              <a:t>APEX - Lake Conditions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74D8B5-04D0-5279-9316-B3903A55F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19" y="3593637"/>
            <a:ext cx="2318288" cy="30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BEE18-6F9F-C525-E9C0-5435DA96C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0"/>
            <a:ext cx="12192000" cy="68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57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5A7B36-0B78-6983-8CB4-505E2E3A2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1865-4EB3-45CB-8613-937F05F8425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E95A14-967B-C2B9-1044-1FDD2DE1C261}"/>
              </a:ext>
            </a:extLst>
          </p:cNvPr>
          <p:cNvSpPr txBox="1">
            <a:spLocks/>
          </p:cNvSpPr>
          <p:nvPr/>
        </p:nvSpPr>
        <p:spPr>
          <a:xfrm>
            <a:off x="6759748" y="2886604"/>
            <a:ext cx="4918673" cy="10847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Project Contact Information 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C25D0E5-06A5-60B6-99F1-77C436208AEF}"/>
              </a:ext>
            </a:extLst>
          </p:cNvPr>
          <p:cNvSpPr txBox="1">
            <a:spLocks/>
          </p:cNvSpPr>
          <p:nvPr/>
        </p:nvSpPr>
        <p:spPr>
          <a:xfrm>
            <a:off x="6759748" y="4357426"/>
            <a:ext cx="4659312" cy="20751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Matt Holliday </a:t>
            </a:r>
          </a:p>
          <a:p>
            <a:r>
              <a:rPr lang="en-US" sz="2400" b="1" u="sng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neighbors@nchmd.org</a:t>
            </a:r>
            <a:r>
              <a:rPr lang="en-US" sz="24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  </a:t>
            </a:r>
          </a:p>
          <a:p>
            <a:r>
              <a:rPr lang="en-US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239-826-7864 </a:t>
            </a:r>
            <a:r>
              <a:rPr lang="en-US" sz="24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endParaRPr lang="en-US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F24D74-A8F2-7612-36AD-8AFC6A352E0C}"/>
              </a:ext>
            </a:extLst>
          </p:cNvPr>
          <p:cNvSpPr txBox="1"/>
          <p:nvPr/>
        </p:nvSpPr>
        <p:spPr>
          <a:xfrm>
            <a:off x="166942" y="1144921"/>
            <a:ext cx="7815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 learn more visit:</a:t>
            </a:r>
          </a:p>
          <a:p>
            <a:endParaRPr lang="en-US" dirty="0"/>
          </a:p>
          <a:p>
            <a:r>
              <a:rPr lang="en-US" sz="4800" dirty="0"/>
              <a:t>criticalcareinnaples.com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497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B98FAE-1C4D-2011-56F8-7DC4A71E86BA}"/>
              </a:ext>
            </a:extLst>
          </p:cNvPr>
          <p:cNvSpPr txBox="1">
            <a:spLocks/>
          </p:cNvSpPr>
          <p:nvPr/>
        </p:nvSpPr>
        <p:spPr>
          <a:xfrm>
            <a:off x="6493656" y="2826630"/>
            <a:ext cx="4571999" cy="991184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3874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1F785-DBA4-F363-AA97-AA586EC3B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7446A-CE56-B3E6-5645-6436379AEBF7}"/>
              </a:ext>
            </a:extLst>
          </p:cNvPr>
          <p:cNvSpPr txBox="1"/>
          <p:nvPr/>
        </p:nvSpPr>
        <p:spPr>
          <a:xfrm>
            <a:off x="187180" y="875252"/>
            <a:ext cx="59771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Current Site Status &amp;</a:t>
            </a:r>
          </a:p>
          <a:p>
            <a:r>
              <a:rPr lang="en-US" sz="4800" dirty="0"/>
              <a:t>Upcoming Work</a:t>
            </a:r>
          </a:p>
          <a:p>
            <a:endParaRPr lang="en-US" sz="4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C6A10-468E-E1EC-8489-C223F717A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465" y="363794"/>
            <a:ext cx="5459664" cy="619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46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1CAE4-563A-6B3B-3412-75D488DEC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C7D3AC-8227-D06C-1935-A72442AFDBC4}"/>
              </a:ext>
            </a:extLst>
          </p:cNvPr>
          <p:cNvSpPr txBox="1"/>
          <p:nvPr/>
        </p:nvSpPr>
        <p:spPr>
          <a:xfrm>
            <a:off x="381185" y="924560"/>
            <a:ext cx="3257496" cy="56938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Foundation work 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nearing completion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Elevator and stair towers 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nearing completion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Underground utilities 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continuing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Structural steel erection 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started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Precast erection on parking garage 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starting 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active cranes onsite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DD905-7EB7-F1D7-BF5C-57C9D07C1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013" y="924560"/>
            <a:ext cx="7978802" cy="4662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ECA78F-11BA-55C2-A20B-35AEC8598EF0}"/>
              </a:ext>
            </a:extLst>
          </p:cNvPr>
          <p:cNvSpPr txBox="1"/>
          <p:nvPr/>
        </p:nvSpPr>
        <p:spPr>
          <a:xfrm>
            <a:off x="381185" y="33190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Current Construction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1672471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61F666-6BC1-20AA-4E8D-D4362A504C87}"/>
              </a:ext>
            </a:extLst>
          </p:cNvPr>
          <p:cNvSpPr txBox="1"/>
          <p:nvPr/>
        </p:nvSpPr>
        <p:spPr>
          <a:xfrm>
            <a:off x="281569" y="305530"/>
            <a:ext cx="114495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Upcoming </a:t>
            </a:r>
            <a:r>
              <a:rPr lang="en-US" sz="2400" b="1" dirty="0"/>
              <a:t>Work</a:t>
            </a:r>
            <a:r>
              <a:rPr lang="en-US" sz="2800" b="1" dirty="0"/>
              <a:t> </a:t>
            </a:r>
            <a:r>
              <a:rPr lang="en-US" sz="2400" b="1" dirty="0"/>
              <a:t>Activities</a:t>
            </a:r>
          </a:p>
          <a:p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C6A073-28C7-AA17-1D45-4D3304CACDCF}"/>
              </a:ext>
            </a:extLst>
          </p:cNvPr>
          <p:cNvSpPr txBox="1"/>
          <p:nvPr/>
        </p:nvSpPr>
        <p:spPr>
          <a:xfrm>
            <a:off x="391497" y="1003224"/>
            <a:ext cx="3256156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April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 steel erection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 parking garage precast erection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Elevator C shaft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foundations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parking garage Stair A &amp; Elevator A shafts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 underground utility 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in trucking traffic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48217-3E7E-4275-A1CD-81CDCA10A779}"/>
              </a:ext>
            </a:extLst>
          </p:cNvPr>
          <p:cNvSpPr txBox="1"/>
          <p:nvPr/>
        </p:nvSpPr>
        <p:spPr>
          <a:xfrm>
            <a:off x="4138959" y="1003224"/>
            <a:ext cx="3463301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 steel erection &amp; detailing of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 precast erection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 slab on deck floor pours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 sprayed fireproofing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in trucking traffic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832336-CDE3-47E8-DDE8-093C2DD30D35}"/>
              </a:ext>
            </a:extLst>
          </p:cNvPr>
          <p:cNvSpPr txBox="1"/>
          <p:nvPr/>
        </p:nvSpPr>
        <p:spPr>
          <a:xfrm>
            <a:off x="7770551" y="1013416"/>
            <a:ext cx="3713878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June</a:t>
            </a:r>
            <a:r>
              <a:rPr lang="en-US" b="1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dirty="0"/>
              <a:t>Continue steel erection &amp; detailing of connections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dirty="0"/>
              <a:t>Continue precast erection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dirty="0"/>
              <a:t>Continue slab on deck pours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dirty="0"/>
              <a:t>Continue sprayed fireproofing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dirty="0"/>
              <a:t>End of month- Start exterior &amp; interior wall framing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E4E7CA4-710A-C0A2-D04E-62680F536423}"/>
              </a:ext>
            </a:extLst>
          </p:cNvPr>
          <p:cNvSpPr/>
          <p:nvPr/>
        </p:nvSpPr>
        <p:spPr>
          <a:xfrm>
            <a:off x="1400626" y="925279"/>
            <a:ext cx="978408" cy="484632"/>
          </a:xfrm>
          <a:prstGeom prst="rightArrow">
            <a:avLst/>
          </a:prstGeom>
          <a:solidFill>
            <a:srgbClr val="0070C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A8723E4-C727-42E6-60A6-7809DB9809A9}"/>
              </a:ext>
            </a:extLst>
          </p:cNvPr>
          <p:cNvSpPr/>
          <p:nvPr/>
        </p:nvSpPr>
        <p:spPr>
          <a:xfrm>
            <a:off x="4958148" y="959467"/>
            <a:ext cx="978408" cy="484632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C164490-6C3E-846C-DCC4-AC412FB92559}"/>
              </a:ext>
            </a:extLst>
          </p:cNvPr>
          <p:cNvSpPr/>
          <p:nvPr/>
        </p:nvSpPr>
        <p:spPr>
          <a:xfrm>
            <a:off x="8564912" y="968056"/>
            <a:ext cx="978408" cy="484632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D023BD-1AFD-A99B-2D3B-60F9C94D4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555" y="3644099"/>
            <a:ext cx="5124220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80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8C27A-F24D-19D9-E8DB-2EB1F6D5E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CC16F2-2340-7D1F-C3D1-80EA0CEA2F6A}"/>
              </a:ext>
            </a:extLst>
          </p:cNvPr>
          <p:cNvSpPr txBox="1"/>
          <p:nvPr/>
        </p:nvSpPr>
        <p:spPr>
          <a:xfrm>
            <a:off x="281569" y="305530"/>
            <a:ext cx="11449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Reasoning for NCH issuance of local resident project update letter </a:t>
            </a:r>
          </a:p>
          <a:p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988E1-D1C7-73E4-587C-22DB79FFFABA}"/>
              </a:ext>
            </a:extLst>
          </p:cNvPr>
          <p:cNvSpPr txBox="1"/>
          <p:nvPr/>
        </p:nvSpPr>
        <p:spPr>
          <a:xfrm>
            <a:off x="391497" y="1003224"/>
            <a:ext cx="325615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5B456-A951-5079-BCB7-A0511EAF2B8F}"/>
              </a:ext>
            </a:extLst>
          </p:cNvPr>
          <p:cNvSpPr txBox="1"/>
          <p:nvPr/>
        </p:nvSpPr>
        <p:spPr>
          <a:xfrm>
            <a:off x="4138959" y="1003224"/>
            <a:ext cx="346330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C31D59-1BE9-9DDB-3384-1840B6661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587" y="3551221"/>
            <a:ext cx="5080763" cy="30769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6705A3-0623-B75B-9D37-5B0D7BD801E7}"/>
              </a:ext>
            </a:extLst>
          </p:cNvPr>
          <p:cNvSpPr txBox="1"/>
          <p:nvPr/>
        </p:nvSpPr>
        <p:spPr>
          <a:xfrm>
            <a:off x="391497" y="659473"/>
            <a:ext cx="5792995" cy="59093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 request has been submitted to the city building dept for consideration on the following changes to construction work hours and days</a:t>
            </a:r>
            <a:r>
              <a:rPr lang="en-US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Increase work hours onsite for steel erection from M-F 8am-4pm to 7am-5pm and allow steel erection to occur on Saturdays from May-August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Start concrete deck pours in the early overnight hours of 2am from May-August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Benefits of proposed changes to the project &amp; local residents</a:t>
            </a:r>
            <a:r>
              <a:rPr lang="en-US" dirty="0"/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Reduces the number of concrete trucks 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on local roadways during normal business hours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Completing the structural steel building frame </a:t>
            </a:r>
            <a:r>
              <a:rPr lang="en-US" b="1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prior to the onset of peak hurricane season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Remove 2 of 3 large cranes 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onsite prior to the onset of peak hurricane season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(3) week pick up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on the duration of steel erection with additional work hours and days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0DF13A-31D5-4427-A158-E633CC7DA924}"/>
              </a:ext>
            </a:extLst>
          </p:cNvPr>
          <p:cNvSpPr txBox="1"/>
          <p:nvPr/>
        </p:nvSpPr>
        <p:spPr>
          <a:xfrm>
            <a:off x="5870609" y="644540"/>
            <a:ext cx="6085959" cy="62170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dirty="0"/>
              <a:t>Noise mitigation strategies during early overnight work include</a:t>
            </a:r>
            <a:r>
              <a:rPr lang="en-US" dirty="0"/>
              <a:t>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Changing backup alarms on concrete trucks from beeping to swoosh sounds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Constructing a noise barrier / acoustic panel enclosure at concrete pump truck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Use of battery powered equipment in lieu of gas powered where applicable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r>
              <a:rPr lang="en-US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152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3DAA7-A378-1A72-1DE7-E48A0A241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F40B00-39E4-80EC-61A1-5E9E3E7946C0}"/>
              </a:ext>
            </a:extLst>
          </p:cNvPr>
          <p:cNvSpPr txBox="1"/>
          <p:nvPr/>
        </p:nvSpPr>
        <p:spPr>
          <a:xfrm>
            <a:off x="203400" y="156715"/>
            <a:ext cx="78153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r>
              <a:rPr lang="en-US" sz="4800" dirty="0"/>
              <a:t>What to expect over the next 3 months around the construction site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ACA35-2144-5A3E-8CEE-15909C3ED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785" y="1405607"/>
            <a:ext cx="3883742" cy="517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50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2E2BC-453A-D1BF-F0B9-1017BE521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EB060B-AC16-7453-5A93-3AF4BC8446DB}"/>
              </a:ext>
            </a:extLst>
          </p:cNvPr>
          <p:cNvSpPr txBox="1"/>
          <p:nvPr/>
        </p:nvSpPr>
        <p:spPr>
          <a:xfrm>
            <a:off x="281569" y="364522"/>
            <a:ext cx="114495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What to Expect: May – July 2026</a:t>
            </a:r>
          </a:p>
          <a:p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523C9C-BD45-E880-586B-CDC5497AFD06}"/>
              </a:ext>
            </a:extLst>
          </p:cNvPr>
          <p:cNvSpPr txBox="1"/>
          <p:nvPr/>
        </p:nvSpPr>
        <p:spPr>
          <a:xfrm>
            <a:off x="524108" y="816077"/>
            <a:ext cx="73613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Increased construction vehicle traffic coming from 41 turning west on 2</a:t>
            </a:r>
            <a:r>
              <a:rPr lang="en-US" baseline="300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nd</a:t>
            </a: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then into the jobsite – daily (concrete trucks, steel deliveries, precast deliveries, pump trucks, dump trucks,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Flagmen will be used to direct construction traffic entering and exiting the project site.</a:t>
            </a:r>
          </a:p>
          <a:p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Cranes in operation onsite for precast panels and steel erection. Early overnight / morning concrete pours.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Precautions will be taken to minimize noise onsite during concrete deck pours during early work hours. </a:t>
            </a:r>
          </a:p>
          <a:p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Local residents may hear a combination of horn or whistle sounds when the crane is actively hoisting loads across the site. This is an OSHA safety requirement for workers onsite. </a:t>
            </a:r>
          </a:p>
          <a:p>
            <a:endParaRPr lang="en-US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An increase in onsite construction workers. A parking shuttle will continue to transfer construction workers from offsite parking areas to the construction site.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74CA0-DBA3-4EB8-F9E7-74431008E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64" y="1430155"/>
            <a:ext cx="3841736" cy="512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80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06ACB-ED61-CE5A-2234-2701944FE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2B5E9E-40A5-DCCF-4511-DB50E3C79CD2}"/>
              </a:ext>
            </a:extLst>
          </p:cNvPr>
          <p:cNvSpPr txBox="1"/>
          <p:nvPr/>
        </p:nvSpPr>
        <p:spPr>
          <a:xfrm>
            <a:off x="334598" y="854887"/>
            <a:ext cx="78153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Schedule Update</a:t>
            </a:r>
          </a:p>
          <a:p>
            <a:endParaRPr lang="en-US" dirty="0"/>
          </a:p>
        </p:txBody>
      </p:sp>
      <p:pic>
        <p:nvPicPr>
          <p:cNvPr id="6" name="Picture 5" descr="A construction site with a crane&#10;&#10;AI-generated content may be incorrect.">
            <a:extLst>
              <a:ext uri="{FF2B5EF4-FFF2-40B4-BE49-F238E27FC236}">
                <a16:creationId xmlns:a16="http://schemas.microsoft.com/office/drawing/2014/main" id="{D80D586E-C01A-5A97-4224-F972378F7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42" y="1154217"/>
            <a:ext cx="4109095" cy="547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9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C2A4ED-083B-B1D9-8063-D8EE11817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0A9BAF-B9BF-C367-E0E8-D686EAFCA633}"/>
              </a:ext>
            </a:extLst>
          </p:cNvPr>
          <p:cNvSpPr txBox="1"/>
          <p:nvPr/>
        </p:nvSpPr>
        <p:spPr>
          <a:xfrm>
            <a:off x="836679" y="723898"/>
            <a:ext cx="6002110" cy="1495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dirty="0">
                <a:ea typeface="+mj-ea"/>
                <a:cs typeface="+mj-cs"/>
              </a:rPr>
              <a:t>Current Construction Schedule Milestones </a:t>
            </a:r>
            <a:endParaRPr lang="en-US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ea typeface="+mj-ea"/>
                <a:cs typeface="+mj-cs"/>
              </a:rPr>
              <a:t>(Subject to Change)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b="1" dirty="0"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F6128-A7F4-B584-1132-892BC61035C2}"/>
              </a:ext>
            </a:extLst>
          </p:cNvPr>
          <p:cNvSpPr txBox="1"/>
          <p:nvPr/>
        </p:nvSpPr>
        <p:spPr>
          <a:xfrm>
            <a:off x="836679" y="2216383"/>
            <a:ext cx="6016624" cy="39177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Parking garage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Foundations complete – 2</a:t>
            </a:r>
            <a:r>
              <a:rPr lang="en-US" sz="1600" baseline="300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nd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quarter 2026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Precast structure erected –  3</a:t>
            </a:r>
            <a:r>
              <a:rPr lang="en-US" sz="1600" baseline="300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rd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quarter 2026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Building complete – 4</a:t>
            </a:r>
            <a:r>
              <a:rPr lang="en-US" sz="1600" baseline="300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quarter 2026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Landscaping installation – 4th quarter 2026 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    (installation will occur in multiple phases)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Heart Vascular &amp; Stroke Institute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Foundations complete – 2</a:t>
            </a:r>
            <a:r>
              <a:rPr lang="en-US" sz="1600" baseline="300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nd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quarter of 2026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Fixed crane erected – 1</a:t>
            </a:r>
            <a:r>
              <a:rPr lang="en-US" sz="1600" baseline="300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st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quarter of 2026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Steel erection complete - 3</a:t>
            </a:r>
            <a:r>
              <a:rPr lang="en-US" sz="1600" baseline="300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rd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quarter of 2026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Exterior enclosed – 4</a:t>
            </a:r>
            <a:r>
              <a:rPr lang="en-US" sz="1600" baseline="300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quarter of 2026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Install elevators – 2</a:t>
            </a:r>
            <a:r>
              <a:rPr lang="en-US" sz="1600" baseline="300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nd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quarter of 2027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Permanent Power – 2</a:t>
            </a:r>
            <a:r>
              <a:rPr lang="en-US" sz="1600" baseline="300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nd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quarter of 2027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Commissioning of MEP Systems - 3</a:t>
            </a:r>
            <a:r>
              <a:rPr lang="en-US" sz="1600" baseline="300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rd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quarter of 2027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Building complete – 3</a:t>
            </a:r>
            <a:r>
              <a:rPr lang="en-US" sz="1600" baseline="300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rd</a:t>
            </a:r>
            <a:r>
              <a:rPr lang="en-US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 quarter of 2027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FC2D6A-A6A0-CD77-7CB9-4B844E4B4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95" y="560438"/>
            <a:ext cx="4494571" cy="599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80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3C1053"/>
      </a:dk2>
      <a:lt2>
        <a:srgbClr val="D9D9D9"/>
      </a:lt2>
      <a:accent1>
        <a:srgbClr val="3C1053"/>
      </a:accent1>
      <a:accent2>
        <a:srgbClr val="002060"/>
      </a:accent2>
      <a:accent3>
        <a:srgbClr val="808184"/>
      </a:accent3>
      <a:accent4>
        <a:srgbClr val="A5A5A5"/>
      </a:accent4>
      <a:accent5>
        <a:srgbClr val="D9D9D9"/>
      </a:accent5>
      <a:accent6>
        <a:srgbClr val="3C1053"/>
      </a:accent6>
      <a:hlink>
        <a:srgbClr val="002060"/>
      </a:hlink>
      <a:folHlink>
        <a:srgbClr val="002060"/>
      </a:folHlink>
    </a:clrScheme>
    <a:fontScheme name="NCH">
      <a:majorFont>
        <a:latin typeface="Avenir Next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5a0317-7181-4609-9341-25edf5846ec3">
      <Terms xmlns="http://schemas.microsoft.com/office/infopath/2007/PartnerControls"/>
    </lcf76f155ced4ddcb4097134ff3c332f>
    <TaxCatchAll xmlns="30fb044d-e660-419f-ba8a-570937184e7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2063402A416C41870BA71DDBF1D7DC" ma:contentTypeVersion="14" ma:contentTypeDescription="Create a new document." ma:contentTypeScope="" ma:versionID="f2cc183540084d2dd80975fc6e8724ea">
  <xsd:schema xmlns:xsd="http://www.w3.org/2001/XMLSchema" xmlns:xs="http://www.w3.org/2001/XMLSchema" xmlns:p="http://schemas.microsoft.com/office/2006/metadata/properties" xmlns:ns2="e75a0317-7181-4609-9341-25edf5846ec3" xmlns:ns3="30fb044d-e660-419f-ba8a-570937184e7f" targetNamespace="http://schemas.microsoft.com/office/2006/metadata/properties" ma:root="true" ma:fieldsID="b05474a1d4ddca5fe07a814e5008c457" ns2:_="" ns3:_="">
    <xsd:import namespace="e75a0317-7181-4609-9341-25edf5846ec3"/>
    <xsd:import namespace="30fb044d-e660-419f-ba8a-570937184e7f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5a0317-7181-4609-9341-25edf5846ec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6d4c12d2-2164-4465-b762-d33b5b8b1b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fb044d-e660-419f-ba8a-570937184e7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151f490-fe31-414c-86c5-74a984ab39eb}" ma:internalName="TaxCatchAll" ma:showField="CatchAllData" ma:web="30fb044d-e660-419f-ba8a-570937184e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7066C3-3F09-4A59-A1C6-8A2D152A41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4DA83B-CFA7-4215-9CEA-F010718870BD}">
  <ds:schemaRefs>
    <ds:schemaRef ds:uri="1a9d789c-0172-448b-889c-e916db8373c1"/>
    <ds:schemaRef ds:uri="30fb044d-e660-419f-ba8a-570937184e7f"/>
    <ds:schemaRef ds:uri="84a663c1-f84f-4f0c-a6c3-3d90ab61fe25"/>
    <ds:schemaRef ds:uri="e75a0317-7181-4609-9341-25edf5846ec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B29C937-C568-4E75-A597-99D25BC75DD6}">
  <ds:schemaRefs>
    <ds:schemaRef ds:uri="30fb044d-e660-419f-ba8a-570937184e7f"/>
    <ds:schemaRef ds:uri="e75a0317-7181-4609-9341-25edf5846e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802</Words>
  <Application>Microsoft Office PowerPoint</Application>
  <PresentationFormat>Widescreen</PresentationFormat>
  <Paragraphs>160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Aptos</vt:lpstr>
      <vt:lpstr>Arial</vt:lpstr>
      <vt:lpstr>Arial,Sans-Serif</vt:lpstr>
      <vt:lpstr>Avenir Black</vt:lpstr>
      <vt:lpstr>Avenir Next</vt:lpstr>
      <vt:lpstr>Calibri</vt:lpstr>
      <vt:lpstr>Courier New</vt:lpstr>
      <vt:lpstr>Palatino</vt:lpstr>
      <vt:lpstr>Palatino Linotype</vt:lpstr>
      <vt:lpstr>Segoe UI</vt:lpstr>
      <vt:lpstr>Office Theme</vt:lpstr>
      <vt:lpstr>R.M. Schulze Family Heart and Stroke Critical Care Center  Project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Rachel Barth</dc:creator>
  <cp:lastModifiedBy>Hammond, Mara</cp:lastModifiedBy>
  <cp:revision>2</cp:revision>
  <dcterms:created xsi:type="dcterms:W3CDTF">2023-04-03T17:11:05Z</dcterms:created>
  <dcterms:modified xsi:type="dcterms:W3CDTF">2026-04-09T19:10:07Z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0x0101009D2063402A416C41870BA71DDBF1D7DC</vt:lpwstr>
  </property>
  <property fmtid="{D5CDD505-2E9C-101B-9397-08002B2CF9AE}" pid="3" name="Order">
    <vt:r8>7385900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