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6" r:id="rId5"/>
    <p:sldId id="283" r:id="rId6"/>
    <p:sldId id="297" r:id="rId7"/>
    <p:sldId id="275" r:id="rId8"/>
    <p:sldId id="290" r:id="rId9"/>
    <p:sldId id="293" r:id="rId10"/>
    <p:sldId id="292" r:id="rId11"/>
    <p:sldId id="294" r:id="rId12"/>
    <p:sldId id="295" r:id="rId13"/>
    <p:sldId id="298" r:id="rId14"/>
    <p:sldId id="300" r:id="rId15"/>
    <p:sldId id="301" r:id="rId16"/>
    <p:sldId id="271" r:id="rId17"/>
    <p:sldId id="259" r:id="rId18"/>
    <p:sldId id="27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3C1053"/>
    <a:srgbClr val="6D6D6D"/>
    <a:srgbClr val="612178"/>
    <a:srgbClr val="808184"/>
    <a:srgbClr val="002060"/>
    <a:srgbClr val="8A3CC4"/>
    <a:srgbClr val="471957"/>
    <a:srgbClr val="593D5A"/>
    <a:srgbClr val="C39B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F842FA-D7E8-438B-B4D4-EC3E03E6E765}" v="1" dt="2026-09-21T17:38:41.1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20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e Drozdowski" userId="6f7f2a1d-9d18-4b73-9a1d-728a944f5f3f" providerId="ADAL" clId="{3C4FCEDE-8E2B-4E9A-9137-E29872F795F6}"/>
    <pc:docChg chg="undo custSel addSld delSld modSld sldOrd">
      <pc:chgData name="Mike Drozdowski" userId="6f7f2a1d-9d18-4b73-9a1d-728a944f5f3f" providerId="ADAL" clId="{3C4FCEDE-8E2B-4E9A-9137-E29872F795F6}" dt="2026-09-21T17:42:46.147" v="17207" actId="27107"/>
      <pc:docMkLst>
        <pc:docMk/>
      </pc:docMkLst>
      <pc:sldChg chg="modSp mod">
        <pc:chgData name="Mike Drozdowski" userId="6f7f2a1d-9d18-4b73-9a1d-728a944f5f3f" providerId="ADAL" clId="{3C4FCEDE-8E2B-4E9A-9137-E29872F795F6}" dt="2026-09-12T12:11:41.432" v="9396" actId="20577"/>
        <pc:sldMkLst>
          <pc:docMk/>
          <pc:sldMk cId="3847892103" sldId="256"/>
        </pc:sldMkLst>
        <pc:spChg chg="mod">
          <ac:chgData name="Mike Drozdowski" userId="6f7f2a1d-9d18-4b73-9a1d-728a944f5f3f" providerId="ADAL" clId="{3C4FCEDE-8E2B-4E9A-9137-E29872F795F6}" dt="2026-09-12T12:11:41.432" v="9396" actId="20577"/>
          <ac:spMkLst>
            <pc:docMk/>
            <pc:sldMk cId="3847892103" sldId="256"/>
            <ac:spMk id="3" creationId="{8C23B226-EB25-E5D2-3025-501FBA95D99F}"/>
          </ac:spMkLst>
        </pc:spChg>
      </pc:sldChg>
      <pc:sldChg chg="delSp modSp mod">
        <pc:chgData name="Mike Drozdowski" userId="6f7f2a1d-9d18-4b73-9a1d-728a944f5f3f" providerId="ADAL" clId="{3C4FCEDE-8E2B-4E9A-9137-E29872F795F6}" dt="2026-09-21T15:51:55.231" v="17204" actId="207"/>
        <pc:sldMkLst>
          <pc:docMk/>
          <pc:sldMk cId="3093280893" sldId="275"/>
        </pc:sldMkLst>
        <pc:spChg chg="mod">
          <ac:chgData name="Mike Drozdowski" userId="6f7f2a1d-9d18-4b73-9a1d-728a944f5f3f" providerId="ADAL" clId="{3C4FCEDE-8E2B-4E9A-9137-E29872F795F6}" dt="2026-09-13T11:34:35.614" v="10820" actId="1076"/>
          <ac:spMkLst>
            <pc:docMk/>
            <pc:sldMk cId="3093280893" sldId="275"/>
            <ac:spMk id="3" creationId="{2183A740-45CA-68F7-8A30-351D84C8E8CF}"/>
          </ac:spMkLst>
        </pc:spChg>
        <pc:spChg chg="mod">
          <ac:chgData name="Mike Drozdowski" userId="6f7f2a1d-9d18-4b73-9a1d-728a944f5f3f" providerId="ADAL" clId="{3C4FCEDE-8E2B-4E9A-9137-E29872F795F6}" dt="2026-09-21T13:03:14.722" v="16504" actId="2711"/>
          <ac:spMkLst>
            <pc:docMk/>
            <pc:sldMk cId="3093280893" sldId="275"/>
            <ac:spMk id="4" creationId="{CA61F666-6BC1-20AA-4E8D-D4362A504C87}"/>
          </ac:spMkLst>
        </pc:spChg>
        <pc:spChg chg="mod">
          <ac:chgData name="Mike Drozdowski" userId="6f7f2a1d-9d18-4b73-9a1d-728a944f5f3f" providerId="ADAL" clId="{3C4FCEDE-8E2B-4E9A-9137-E29872F795F6}" dt="2026-09-21T15:51:40.944" v="17202" actId="207"/>
          <ac:spMkLst>
            <pc:docMk/>
            <pc:sldMk cId="3093280893" sldId="275"/>
            <ac:spMk id="5" creationId="{A9C6A073-28C7-AA17-1D45-4D3304CACDCF}"/>
          </ac:spMkLst>
        </pc:spChg>
        <pc:spChg chg="mod">
          <ac:chgData name="Mike Drozdowski" userId="6f7f2a1d-9d18-4b73-9a1d-728a944f5f3f" providerId="ADAL" clId="{3C4FCEDE-8E2B-4E9A-9137-E29872F795F6}" dt="2026-09-21T15:51:47.829" v="17203" actId="207"/>
          <ac:spMkLst>
            <pc:docMk/>
            <pc:sldMk cId="3093280893" sldId="275"/>
            <ac:spMk id="6" creationId="{51148217-3E7E-4275-A1CD-81CDCA10A779}"/>
          </ac:spMkLst>
        </pc:spChg>
        <pc:spChg chg="mod">
          <ac:chgData name="Mike Drozdowski" userId="6f7f2a1d-9d18-4b73-9a1d-728a944f5f3f" providerId="ADAL" clId="{3C4FCEDE-8E2B-4E9A-9137-E29872F795F6}" dt="2026-09-13T11:34:30.288" v="10819" actId="1076"/>
          <ac:spMkLst>
            <pc:docMk/>
            <pc:sldMk cId="3093280893" sldId="275"/>
            <ac:spMk id="7" creationId="{0C164490-6C3E-846C-DCC4-AC412FB92559}"/>
          </ac:spMkLst>
        </pc:spChg>
        <pc:spChg chg="mod">
          <ac:chgData name="Mike Drozdowski" userId="6f7f2a1d-9d18-4b73-9a1d-728a944f5f3f" providerId="ADAL" clId="{3C4FCEDE-8E2B-4E9A-9137-E29872F795F6}" dt="2026-09-21T15:51:55.231" v="17204" actId="207"/>
          <ac:spMkLst>
            <pc:docMk/>
            <pc:sldMk cId="3093280893" sldId="275"/>
            <ac:spMk id="13" creationId="{D7832336-CDE3-47E8-DDE8-093C2DD30D35}"/>
          </ac:spMkLst>
        </pc:spChg>
        <pc:spChg chg="mod">
          <ac:chgData name="Mike Drozdowski" userId="6f7f2a1d-9d18-4b73-9a1d-728a944f5f3f" providerId="ADAL" clId="{3C4FCEDE-8E2B-4E9A-9137-E29872F795F6}" dt="2026-09-15T18:43:44.482" v="16480" actId="1076"/>
          <ac:spMkLst>
            <pc:docMk/>
            <pc:sldMk cId="3093280893" sldId="275"/>
            <ac:spMk id="16" creationId="{A4D213B5-329F-FC81-2C9A-F48D40DA7F44}"/>
          </ac:spMkLst>
        </pc:spChg>
        <pc:spChg chg="mod">
          <ac:chgData name="Mike Drozdowski" userId="6f7f2a1d-9d18-4b73-9a1d-728a944f5f3f" providerId="ADAL" clId="{3C4FCEDE-8E2B-4E9A-9137-E29872F795F6}" dt="2026-09-15T18:43:39.532" v="16479" actId="1076"/>
          <ac:spMkLst>
            <pc:docMk/>
            <pc:sldMk cId="3093280893" sldId="275"/>
            <ac:spMk id="21" creationId="{CE4E7CA4-710A-C0A2-D04E-62680F536423}"/>
          </ac:spMkLst>
        </pc:spChg>
      </pc:sldChg>
      <pc:sldChg chg="modSp mod">
        <pc:chgData name="Mike Drozdowski" userId="6f7f2a1d-9d18-4b73-9a1d-728a944f5f3f" providerId="ADAL" clId="{3C4FCEDE-8E2B-4E9A-9137-E29872F795F6}" dt="2026-09-21T13:01:26.972" v="16503" actId="14100"/>
        <pc:sldMkLst>
          <pc:docMk/>
          <pc:sldMk cId="2450546986" sldId="283"/>
        </pc:sldMkLst>
        <pc:spChg chg="mod">
          <ac:chgData name="Mike Drozdowski" userId="6f7f2a1d-9d18-4b73-9a1d-728a944f5f3f" providerId="ADAL" clId="{3C4FCEDE-8E2B-4E9A-9137-E29872F795F6}" dt="2026-09-21T13:01:26.972" v="16503" actId="14100"/>
          <ac:spMkLst>
            <pc:docMk/>
            <pc:sldMk cId="2450546986" sldId="283"/>
            <ac:spMk id="2" creationId="{6EA7446A-CE56-B3E6-5645-6436379AEBF7}"/>
          </ac:spMkLst>
        </pc:spChg>
      </pc:sldChg>
      <pc:sldChg chg="addSp delSp modSp mod">
        <pc:chgData name="Mike Drozdowski" userId="6f7f2a1d-9d18-4b73-9a1d-728a944f5f3f" providerId="ADAL" clId="{3C4FCEDE-8E2B-4E9A-9137-E29872F795F6}" dt="2026-09-21T13:06:25.628" v="16514" actId="14100"/>
        <pc:sldMkLst>
          <pc:docMk/>
          <pc:sldMk cId="1178950596" sldId="290"/>
        </pc:sldMkLst>
        <pc:spChg chg="mod">
          <ac:chgData name="Mike Drozdowski" userId="6f7f2a1d-9d18-4b73-9a1d-728a944f5f3f" providerId="ADAL" clId="{3C4FCEDE-8E2B-4E9A-9137-E29872F795F6}" dt="2026-09-21T13:06:25.628" v="16514" actId="14100"/>
          <ac:spMkLst>
            <pc:docMk/>
            <pc:sldMk cId="1178950596" sldId="290"/>
            <ac:spMk id="2" creationId="{0DF40B00-39E4-80EC-61A1-5E9E3E7946C0}"/>
          </ac:spMkLst>
        </pc:spChg>
        <pc:picChg chg="add mod">
          <ac:chgData name="Mike Drozdowski" userId="6f7f2a1d-9d18-4b73-9a1d-728a944f5f3f" providerId="ADAL" clId="{3C4FCEDE-8E2B-4E9A-9137-E29872F795F6}" dt="2026-09-15T18:28:26.621" v="16418" actId="1076"/>
          <ac:picMkLst>
            <pc:docMk/>
            <pc:sldMk cId="1178950596" sldId="290"/>
            <ac:picMk id="9" creationId="{A9AE62B4-CFA3-7106-EE5F-E17FB58779C1}"/>
          </ac:picMkLst>
        </pc:picChg>
      </pc:sldChg>
      <pc:sldChg chg="addSp delSp modSp mod">
        <pc:chgData name="Mike Drozdowski" userId="6f7f2a1d-9d18-4b73-9a1d-728a944f5f3f" providerId="ADAL" clId="{3C4FCEDE-8E2B-4E9A-9137-E29872F795F6}" dt="2026-09-21T13:08:37.754" v="16518" actId="255"/>
        <pc:sldMkLst>
          <pc:docMk/>
          <pc:sldMk cId="303119489" sldId="292"/>
        </pc:sldMkLst>
        <pc:spChg chg="mod">
          <ac:chgData name="Mike Drozdowski" userId="6f7f2a1d-9d18-4b73-9a1d-728a944f5f3f" providerId="ADAL" clId="{3C4FCEDE-8E2B-4E9A-9137-E29872F795F6}" dt="2026-09-21T13:08:37.754" v="16518" actId="255"/>
          <ac:spMkLst>
            <pc:docMk/>
            <pc:sldMk cId="303119489" sldId="292"/>
            <ac:spMk id="2" creationId="{602B5E9E-40A5-DCCF-4511-DB50E3C79CD2}"/>
          </ac:spMkLst>
        </pc:spChg>
        <pc:picChg chg="add mod">
          <ac:chgData name="Mike Drozdowski" userId="6f7f2a1d-9d18-4b73-9a1d-728a944f5f3f" providerId="ADAL" clId="{3C4FCEDE-8E2B-4E9A-9137-E29872F795F6}" dt="2026-09-15T18:17:00.208" v="16385" actId="1076"/>
          <ac:picMkLst>
            <pc:docMk/>
            <pc:sldMk cId="303119489" sldId="292"/>
            <ac:picMk id="4" creationId="{9B2FBC65-6171-4951-E0BD-EBDEFAD764ED}"/>
          </ac:picMkLst>
        </pc:picChg>
        <pc:picChg chg="add mod">
          <ac:chgData name="Mike Drozdowski" userId="6f7f2a1d-9d18-4b73-9a1d-728a944f5f3f" providerId="ADAL" clId="{3C4FCEDE-8E2B-4E9A-9137-E29872F795F6}" dt="2026-09-15T18:17:02.006" v="16386" actId="1076"/>
          <ac:picMkLst>
            <pc:docMk/>
            <pc:sldMk cId="303119489" sldId="292"/>
            <ac:picMk id="7" creationId="{9E3F9C1F-B289-A75D-AD8E-70F11C960419}"/>
          </ac:picMkLst>
        </pc:picChg>
        <pc:picChg chg="add mod">
          <ac:chgData name="Mike Drozdowski" userId="6f7f2a1d-9d18-4b73-9a1d-728a944f5f3f" providerId="ADAL" clId="{3C4FCEDE-8E2B-4E9A-9137-E29872F795F6}" dt="2026-09-15T18:22:39.384" v="16400" actId="1076"/>
          <ac:picMkLst>
            <pc:docMk/>
            <pc:sldMk cId="303119489" sldId="292"/>
            <ac:picMk id="9" creationId="{9B80299F-C0CE-9C9F-C2C1-6B6A57372F35}"/>
          </ac:picMkLst>
        </pc:picChg>
      </pc:sldChg>
      <pc:sldChg chg="addSp delSp modSp mod">
        <pc:chgData name="Mike Drozdowski" userId="6f7f2a1d-9d18-4b73-9a1d-728a944f5f3f" providerId="ADAL" clId="{3C4FCEDE-8E2B-4E9A-9137-E29872F795F6}" dt="2026-09-21T13:13:56.866" v="16531" actId="255"/>
        <pc:sldMkLst>
          <pc:docMk/>
          <pc:sldMk cId="1959580522" sldId="293"/>
        </pc:sldMkLst>
        <pc:spChg chg="mod">
          <ac:chgData name="Mike Drozdowski" userId="6f7f2a1d-9d18-4b73-9a1d-728a944f5f3f" providerId="ADAL" clId="{3C4FCEDE-8E2B-4E9A-9137-E29872F795F6}" dt="2026-09-21T13:07:17.558" v="16516" actId="2711"/>
          <ac:spMkLst>
            <pc:docMk/>
            <pc:sldMk cId="1959580522" sldId="293"/>
            <ac:spMk id="4" creationId="{EAEB060B-AC16-7453-5A93-3AF4BC8446DB}"/>
          </ac:spMkLst>
        </pc:spChg>
        <pc:spChg chg="mod">
          <ac:chgData name="Mike Drozdowski" userId="6f7f2a1d-9d18-4b73-9a1d-728a944f5f3f" providerId="ADAL" clId="{3C4FCEDE-8E2B-4E9A-9137-E29872F795F6}" dt="2026-09-21T13:13:56.866" v="16531" actId="255"/>
          <ac:spMkLst>
            <pc:docMk/>
            <pc:sldMk cId="1959580522" sldId="293"/>
            <ac:spMk id="5" creationId="{5F523C9C-BD45-E880-586B-CDC5497AFD06}"/>
          </ac:spMkLst>
        </pc:spChg>
        <pc:picChg chg="add mod">
          <ac:chgData name="Mike Drozdowski" userId="6f7f2a1d-9d18-4b73-9a1d-728a944f5f3f" providerId="ADAL" clId="{3C4FCEDE-8E2B-4E9A-9137-E29872F795F6}" dt="2026-09-15T18:26:40.318" v="16410" actId="1076"/>
          <ac:picMkLst>
            <pc:docMk/>
            <pc:sldMk cId="1959580522" sldId="293"/>
            <ac:picMk id="8" creationId="{9DD6759D-C5A6-351A-C936-6F8D5AF12968}"/>
          </ac:picMkLst>
        </pc:picChg>
        <pc:picChg chg="add mod">
          <ac:chgData name="Mike Drozdowski" userId="6f7f2a1d-9d18-4b73-9a1d-728a944f5f3f" providerId="ADAL" clId="{3C4FCEDE-8E2B-4E9A-9137-E29872F795F6}" dt="2026-09-15T18:26:50.155" v="16411" actId="1076"/>
          <ac:picMkLst>
            <pc:docMk/>
            <pc:sldMk cId="1959580522" sldId="293"/>
            <ac:picMk id="10" creationId="{247142CF-C2E0-3D10-C633-BA21BA5CC36D}"/>
          </ac:picMkLst>
        </pc:picChg>
      </pc:sldChg>
      <pc:sldChg chg="addSp delSp modSp mod">
        <pc:chgData name="Mike Drozdowski" userId="6f7f2a1d-9d18-4b73-9a1d-728a944f5f3f" providerId="ADAL" clId="{3C4FCEDE-8E2B-4E9A-9137-E29872F795F6}" dt="2026-09-21T13:15:39.511" v="16542" actId="14100"/>
        <pc:sldMkLst>
          <pc:docMk/>
          <pc:sldMk cId="3246180328" sldId="294"/>
        </pc:sldMkLst>
        <pc:spChg chg="mod">
          <ac:chgData name="Mike Drozdowski" userId="6f7f2a1d-9d18-4b73-9a1d-728a944f5f3f" providerId="ADAL" clId="{3C4FCEDE-8E2B-4E9A-9137-E29872F795F6}" dt="2026-09-21T13:09:02.953" v="16519" actId="2711"/>
          <ac:spMkLst>
            <pc:docMk/>
            <pc:sldMk cId="3246180328" sldId="294"/>
            <ac:spMk id="4" creationId="{240A9BAF-B9BF-C367-E0E8-D686EAFCA633}"/>
          </ac:spMkLst>
        </pc:spChg>
        <pc:spChg chg="mod">
          <ac:chgData name="Mike Drozdowski" userId="6f7f2a1d-9d18-4b73-9a1d-728a944f5f3f" providerId="ADAL" clId="{3C4FCEDE-8E2B-4E9A-9137-E29872F795F6}" dt="2026-09-21T13:15:39.511" v="16542" actId="14100"/>
          <ac:spMkLst>
            <pc:docMk/>
            <pc:sldMk cId="3246180328" sldId="294"/>
            <ac:spMk id="5" creationId="{696F6128-A7F4-B584-1132-892BC61035C2}"/>
          </ac:spMkLst>
        </pc:spChg>
        <pc:picChg chg="add mod">
          <ac:chgData name="Mike Drozdowski" userId="6f7f2a1d-9d18-4b73-9a1d-728a944f5f3f" providerId="ADAL" clId="{3C4FCEDE-8E2B-4E9A-9137-E29872F795F6}" dt="2026-09-15T18:38:50.836" v="16436" actId="1076"/>
          <ac:picMkLst>
            <pc:docMk/>
            <pc:sldMk cId="3246180328" sldId="294"/>
            <ac:picMk id="3" creationId="{C86030D0-FB99-EEFD-27B5-6C37DCE08BB8}"/>
          </ac:picMkLst>
        </pc:picChg>
        <pc:picChg chg="add mod">
          <ac:chgData name="Mike Drozdowski" userId="6f7f2a1d-9d18-4b73-9a1d-728a944f5f3f" providerId="ADAL" clId="{3C4FCEDE-8E2B-4E9A-9137-E29872F795F6}" dt="2026-09-15T18:38:45.172" v="16434" actId="1076"/>
          <ac:picMkLst>
            <pc:docMk/>
            <pc:sldMk cId="3246180328" sldId="294"/>
            <ac:picMk id="8" creationId="{72E28793-1BAF-0D53-04E2-7F07BFDAB44A}"/>
          </ac:picMkLst>
        </pc:picChg>
      </pc:sldChg>
      <pc:sldChg chg="addSp delSp modSp mod">
        <pc:chgData name="Mike Drozdowski" userId="6f7f2a1d-9d18-4b73-9a1d-728a944f5f3f" providerId="ADAL" clId="{3C4FCEDE-8E2B-4E9A-9137-E29872F795F6}" dt="2026-09-21T13:12:19.373" v="16530" actId="2711"/>
        <pc:sldMkLst>
          <pc:docMk/>
          <pc:sldMk cId="3656507607" sldId="295"/>
        </pc:sldMkLst>
        <pc:spChg chg="mod">
          <ac:chgData name="Mike Drozdowski" userId="6f7f2a1d-9d18-4b73-9a1d-728a944f5f3f" providerId="ADAL" clId="{3C4FCEDE-8E2B-4E9A-9137-E29872F795F6}" dt="2026-09-21T13:11:58.578" v="16529" actId="1076"/>
          <ac:spMkLst>
            <pc:docMk/>
            <pc:sldMk cId="3656507607" sldId="295"/>
            <ac:spMk id="2" creationId="{D2979769-C096-1C29-0620-60D54E8E100C}"/>
          </ac:spMkLst>
        </pc:spChg>
        <pc:spChg chg="mod">
          <ac:chgData name="Mike Drozdowski" userId="6f7f2a1d-9d18-4b73-9a1d-728a944f5f3f" providerId="ADAL" clId="{3C4FCEDE-8E2B-4E9A-9137-E29872F795F6}" dt="2026-09-21T13:12:19.373" v="16530" actId="2711"/>
          <ac:spMkLst>
            <pc:docMk/>
            <pc:sldMk cId="3656507607" sldId="295"/>
            <ac:spMk id="6" creationId="{7046E697-CA8F-61E2-6794-B1CC74090531}"/>
          </ac:spMkLst>
        </pc:spChg>
        <pc:picChg chg="add mod">
          <ac:chgData name="Mike Drozdowski" userId="6f7f2a1d-9d18-4b73-9a1d-728a944f5f3f" providerId="ADAL" clId="{3C4FCEDE-8E2B-4E9A-9137-E29872F795F6}" dt="2026-09-15T14:39:22.391" v="15991" actId="1076"/>
          <ac:picMkLst>
            <pc:docMk/>
            <pc:sldMk cId="3656507607" sldId="295"/>
            <ac:picMk id="4" creationId="{A56976CA-3F82-3BFB-4F13-8EC978A95CEC}"/>
          </ac:picMkLst>
        </pc:picChg>
        <pc:picChg chg="add mod">
          <ac:chgData name="Mike Drozdowski" userId="6f7f2a1d-9d18-4b73-9a1d-728a944f5f3f" providerId="ADAL" clId="{3C4FCEDE-8E2B-4E9A-9137-E29872F795F6}" dt="2026-09-15T14:41:26.108" v="16004" actId="1076"/>
          <ac:picMkLst>
            <pc:docMk/>
            <pc:sldMk cId="3656507607" sldId="295"/>
            <ac:picMk id="7" creationId="{35619A19-34A1-BD71-5653-726C4109A4E1}"/>
          </ac:picMkLst>
        </pc:picChg>
      </pc:sldChg>
      <pc:sldChg chg="addSp delSp modSp mod">
        <pc:chgData name="Mike Drozdowski" userId="6f7f2a1d-9d18-4b73-9a1d-728a944f5f3f" providerId="ADAL" clId="{3C4FCEDE-8E2B-4E9A-9137-E29872F795F6}" dt="2026-09-21T15:38:36.676" v="16677" actId="20577"/>
        <pc:sldMkLst>
          <pc:docMk/>
          <pc:sldMk cId="1672471897" sldId="297"/>
        </pc:sldMkLst>
        <pc:spChg chg="mod">
          <ac:chgData name="Mike Drozdowski" userId="6f7f2a1d-9d18-4b73-9a1d-728a944f5f3f" providerId="ADAL" clId="{3C4FCEDE-8E2B-4E9A-9137-E29872F795F6}" dt="2026-09-18T16:56:48.568" v="16502" actId="2711"/>
          <ac:spMkLst>
            <pc:docMk/>
            <pc:sldMk cId="1672471897" sldId="297"/>
            <ac:spMk id="4" creationId="{B9ECA78F-11BA-55C2-A20B-35AEC8598EF0}"/>
          </ac:spMkLst>
        </pc:spChg>
        <pc:spChg chg="mod">
          <ac:chgData name="Mike Drozdowski" userId="6f7f2a1d-9d18-4b73-9a1d-728a944f5f3f" providerId="ADAL" clId="{3C4FCEDE-8E2B-4E9A-9137-E29872F795F6}" dt="2026-09-21T15:38:36.676" v="16677" actId="20577"/>
          <ac:spMkLst>
            <pc:docMk/>
            <pc:sldMk cId="1672471897" sldId="297"/>
            <ac:spMk id="6" creationId="{FAC7D3AC-8227-D06C-1935-A72442AFDBC4}"/>
          </ac:spMkLst>
        </pc:spChg>
        <pc:picChg chg="add mod">
          <ac:chgData name="Mike Drozdowski" userId="6f7f2a1d-9d18-4b73-9a1d-728a944f5f3f" providerId="ADAL" clId="{3C4FCEDE-8E2B-4E9A-9137-E29872F795F6}" dt="2026-09-13T11:09:45.050" v="9408" actId="1076"/>
          <ac:picMkLst>
            <pc:docMk/>
            <pc:sldMk cId="1672471897" sldId="297"/>
            <ac:picMk id="14" creationId="{D8CD4DC1-B839-40C2-D052-F21E2F3751E9}"/>
          </ac:picMkLst>
        </pc:picChg>
      </pc:sldChg>
      <pc:sldChg chg="modSp mod">
        <pc:chgData name="Mike Drozdowski" userId="6f7f2a1d-9d18-4b73-9a1d-728a944f5f3f" providerId="ADAL" clId="{3C4FCEDE-8E2B-4E9A-9137-E29872F795F6}" dt="2026-09-21T13:19:25.171" v="16582" actId="1076"/>
        <pc:sldMkLst>
          <pc:docMk/>
          <pc:sldMk cId="4013818620" sldId="298"/>
        </pc:sldMkLst>
        <pc:spChg chg="mod">
          <ac:chgData name="Mike Drozdowski" userId="6f7f2a1d-9d18-4b73-9a1d-728a944f5f3f" providerId="ADAL" clId="{3C4FCEDE-8E2B-4E9A-9137-E29872F795F6}" dt="2026-09-21T13:17:42.533" v="16545" actId="2711"/>
          <ac:spMkLst>
            <pc:docMk/>
            <pc:sldMk cId="4013818620" sldId="298"/>
            <ac:spMk id="7" creationId="{3B09CE63-8E80-D336-A430-698418DDC27F}"/>
          </ac:spMkLst>
        </pc:spChg>
        <pc:spChg chg="mod">
          <ac:chgData name="Mike Drozdowski" userId="6f7f2a1d-9d18-4b73-9a1d-728a944f5f3f" providerId="ADAL" clId="{3C4FCEDE-8E2B-4E9A-9137-E29872F795F6}" dt="2026-09-21T13:19:25.171" v="16582" actId="1076"/>
          <ac:spMkLst>
            <pc:docMk/>
            <pc:sldMk cId="4013818620" sldId="298"/>
            <ac:spMk id="9" creationId="{8E5BAA13-F466-EBF1-BD50-A94BB9DDE640}"/>
          </ac:spMkLst>
        </pc:spChg>
      </pc:sldChg>
      <pc:sldChg chg="delSp modSp mod">
        <pc:chgData name="Mike Drozdowski" userId="6f7f2a1d-9d18-4b73-9a1d-728a944f5f3f" providerId="ADAL" clId="{3C4FCEDE-8E2B-4E9A-9137-E29872F795F6}" dt="2026-09-21T17:42:46.147" v="17207" actId="27107"/>
        <pc:sldMkLst>
          <pc:docMk/>
          <pc:sldMk cId="21356610" sldId="300"/>
        </pc:sldMkLst>
        <pc:spChg chg="mod">
          <ac:chgData name="Mike Drozdowski" userId="6f7f2a1d-9d18-4b73-9a1d-728a944f5f3f" providerId="ADAL" clId="{3C4FCEDE-8E2B-4E9A-9137-E29872F795F6}" dt="2026-09-21T17:42:46.147" v="17207" actId="27107"/>
          <ac:spMkLst>
            <pc:docMk/>
            <pc:sldMk cId="21356610" sldId="300"/>
            <ac:spMk id="7" creationId="{15FA9B7A-329A-C2AE-C5C4-A56D5009FAB1}"/>
          </ac:spMkLst>
        </pc:spChg>
        <pc:spChg chg="mod">
          <ac:chgData name="Mike Drozdowski" userId="6f7f2a1d-9d18-4b73-9a1d-728a944f5f3f" providerId="ADAL" clId="{3C4FCEDE-8E2B-4E9A-9137-E29872F795F6}" dt="2026-09-21T13:20:07.241" v="16586" actId="255"/>
          <ac:spMkLst>
            <pc:docMk/>
            <pc:sldMk cId="21356610" sldId="300"/>
            <ac:spMk id="9" creationId="{F35BBCCE-3914-7B25-E5B5-BD09462612F0}"/>
          </ac:spMkLst>
        </pc:spChg>
        <pc:picChg chg="mod">
          <ac:chgData name="Mike Drozdowski" userId="6f7f2a1d-9d18-4b73-9a1d-728a944f5f3f" providerId="ADAL" clId="{3C4FCEDE-8E2B-4E9A-9137-E29872F795F6}" dt="2026-09-15T18:39:15.675" v="16437" actId="1076"/>
          <ac:picMkLst>
            <pc:docMk/>
            <pc:sldMk cId="21356610" sldId="300"/>
            <ac:picMk id="2" creationId="{CFF28AE5-4ABF-1B11-2D25-CF5A5E56C011}"/>
          </ac:picMkLst>
        </pc:picChg>
      </pc:sldChg>
      <pc:sldChg chg="addSp delSp modSp add mod modAnim">
        <pc:chgData name="Mike Drozdowski" userId="6f7f2a1d-9d18-4b73-9a1d-728a944f5f3f" providerId="ADAL" clId="{3C4FCEDE-8E2B-4E9A-9137-E29872F795F6}" dt="2026-09-21T17:38:41.183" v="17206"/>
        <pc:sldMkLst>
          <pc:docMk/>
          <pc:sldMk cId="1793590136" sldId="301"/>
        </pc:sldMkLst>
        <pc:spChg chg="del mod">
          <ac:chgData name="Mike Drozdowski" userId="6f7f2a1d-9d18-4b73-9a1d-728a944f5f3f" providerId="ADAL" clId="{3C4FCEDE-8E2B-4E9A-9137-E29872F795F6}" dt="2026-09-21T15:42:10.800" v="17194" actId="478"/>
          <ac:spMkLst>
            <pc:docMk/>
            <pc:sldMk cId="1793590136" sldId="301"/>
            <ac:spMk id="7" creationId="{2EA4067C-C518-AF49-B6AA-19C29D2A6B0B}"/>
          </ac:spMkLst>
        </pc:spChg>
        <pc:spChg chg="mod">
          <ac:chgData name="Mike Drozdowski" userId="6f7f2a1d-9d18-4b73-9a1d-728a944f5f3f" providerId="ADAL" clId="{3C4FCEDE-8E2B-4E9A-9137-E29872F795F6}" dt="2026-09-21T15:42:06.473" v="17193" actId="207"/>
          <ac:spMkLst>
            <pc:docMk/>
            <pc:sldMk cId="1793590136" sldId="301"/>
            <ac:spMk id="9" creationId="{58F11CE7-4C9E-6A0B-F911-6D51025A7454}"/>
          </ac:spMkLst>
        </pc:spChg>
        <pc:picChg chg="del">
          <ac:chgData name="Mike Drozdowski" userId="6f7f2a1d-9d18-4b73-9a1d-728a944f5f3f" providerId="ADAL" clId="{3C4FCEDE-8E2B-4E9A-9137-E29872F795F6}" dt="2026-09-21T15:46:53.552" v="17199" actId="21"/>
          <ac:picMkLst>
            <pc:docMk/>
            <pc:sldMk cId="1793590136" sldId="301"/>
            <ac:picMk id="2" creationId="{7B7F7F45-D85E-8687-990D-D8A280DCD27A}"/>
          </ac:picMkLst>
        </pc:picChg>
        <pc:picChg chg="add mod">
          <ac:chgData name="Mike Drozdowski" userId="6f7f2a1d-9d18-4b73-9a1d-728a944f5f3f" providerId="ADAL" clId="{3C4FCEDE-8E2B-4E9A-9137-E29872F795F6}" dt="2026-09-21T17:38:41.183" v="17206"/>
          <ac:picMkLst>
            <pc:docMk/>
            <pc:sldMk cId="1793590136" sldId="301"/>
            <ac:picMk id="2" creationId="{CC14A326-78D7-0FF4-897A-8E5324880DED}"/>
          </ac:picMkLst>
        </pc:picChg>
        <pc:picChg chg="add del mod">
          <ac:chgData name="Mike Drozdowski" userId="6f7f2a1d-9d18-4b73-9a1d-728a944f5f3f" providerId="ADAL" clId="{3C4FCEDE-8E2B-4E9A-9137-E29872F795F6}" dt="2026-09-21T17:36:15.428" v="17205" actId="21"/>
          <ac:picMkLst>
            <pc:docMk/>
            <pc:sldMk cId="1793590136" sldId="301"/>
            <ac:picMk id="6" creationId="{6D489196-9555-5914-9B7B-BAEE3590FFD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6712A-C0C7-E14C-B182-A1D1B075DB52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C8B076-F5AB-9E48-8B25-F12275EE69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113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C8B076-F5AB-9E48-8B25-F12275EE69D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472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C8B076-F5AB-9E48-8B25-F12275EE69D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528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AF69C-69DF-0F41-A345-28D2E80FF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B5B4BC-D496-34F0-9883-E8A5A6EF70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E65D5E-CF62-8B39-EEA3-6A17A18E81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BD06F6-28F3-11E4-A389-5ECE69DFAF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C8B076-F5AB-9E48-8B25-F12275EE69D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06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C8B076-F5AB-9E48-8B25-F12275EE69D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889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DD315-174F-0737-3143-6848F4593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94EBA0-ED85-FD0C-9968-A0EED23777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C7EC7A-9E0B-0D34-2B88-14A694D78C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18EE2B-637C-41D2-30FC-1DF61BCF39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C8B076-F5AB-9E48-8B25-F12275EE69D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918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30584-016F-21FD-7E95-098A4B91E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4843E3-B062-7FC7-B70F-585AE529D9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7DBBF7-9D67-EC59-69E2-074D24146A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4D525-395F-95A9-31DF-EBA2671B46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C8B076-F5AB-9E48-8B25-F12275EE69D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898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568B5-D825-FFFC-21B9-0BB37D260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778F92-F7AC-8FF0-EA63-79DFC4A806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F1D9E3-BA64-B8B8-F271-A506C2454A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4DEF07-3BC1-4420-FF7E-364FDDA30B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C8B076-F5AB-9E48-8B25-F12275EE69D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968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7C1F0-0F36-5FD5-5BCB-06C9C8D9A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4D6376-2C41-E7BC-CB12-AFC933AFE1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39E05C-62A2-2C39-1C27-E642CB9B97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0F763C-9A88-B098-FC4F-7DD606783D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C8B076-F5AB-9E48-8B25-F12275EE69D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341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46BCD-21C8-D198-3803-A62D9F5B7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E9302F-1196-C3A9-0B6C-BF14264076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DD0947-FE4F-BFBB-0191-CCF11EA8ED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206CFC-8E67-EAA4-6A1E-AC1E8BE929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C8B076-F5AB-9E48-8B25-F12275EE69D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05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C8B076-F5AB-9E48-8B25-F12275EE69D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77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C2BA2E2-0691-64BC-6650-8CDE58A3D5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0" y="12"/>
            <a:ext cx="12191980" cy="68579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6A9E48-100E-6049-856C-6EFA6695CE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5480" y="2214879"/>
            <a:ext cx="5775959" cy="1234123"/>
          </a:xfrm>
        </p:spPr>
        <p:txBody>
          <a:bodyPr anchor="t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CE3557-A481-0E0A-5D53-4130D93B7E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45480" y="3644741"/>
            <a:ext cx="5775960" cy="1330960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 b="1" i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1720C9-3AED-7837-F569-27D7DA0E63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58430" y="2275839"/>
            <a:ext cx="2481331" cy="89558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0A90CBE-EFFE-4C9E-33F9-FF20A86E6598}"/>
              </a:ext>
            </a:extLst>
          </p:cNvPr>
          <p:cNvCxnSpPr>
            <a:cxnSpLocks/>
          </p:cNvCxnSpPr>
          <p:nvPr userDrawn="1"/>
        </p:nvCxnSpPr>
        <p:spPr>
          <a:xfrm>
            <a:off x="5232400" y="2275839"/>
            <a:ext cx="0" cy="2010411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8127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C2BA2E2-0691-64BC-6650-8CDE58A3D5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0" y="12"/>
            <a:ext cx="12191980" cy="685798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02D88B-DC7E-0B6A-AAE6-A0C03739D0FC}"/>
              </a:ext>
            </a:extLst>
          </p:cNvPr>
          <p:cNvCxnSpPr>
            <a:cxnSpLocks/>
          </p:cNvCxnSpPr>
          <p:nvPr userDrawn="1"/>
        </p:nvCxnSpPr>
        <p:spPr>
          <a:xfrm>
            <a:off x="5863607" y="2769451"/>
            <a:ext cx="0" cy="11055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FD887CD9-B56A-72BE-75DD-56DC2ECF06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47980" y="2927805"/>
            <a:ext cx="2185579" cy="78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685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C2BA2E2-0691-64BC-6650-8CDE58A3D5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0" y="12"/>
            <a:ext cx="12191980" cy="68579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6A9E48-100E-6049-856C-6EFA6695CE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0150" y="1681480"/>
            <a:ext cx="5775959" cy="1234123"/>
          </a:xfrm>
        </p:spPr>
        <p:txBody>
          <a:bodyPr anchor="t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CE3557-A481-0E0A-5D53-4130D93B7E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90790" y="3182462"/>
            <a:ext cx="5775960" cy="1330960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 b="1" i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1720C9-3AED-7837-F569-27D7DA0E63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36511" y="4815842"/>
            <a:ext cx="1524569" cy="55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052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69641-9B2E-3951-E93F-9982FC258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39" y="799273"/>
            <a:ext cx="7096640" cy="708717"/>
          </a:xfrm>
        </p:spPr>
        <p:txBody>
          <a:bodyPr/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A590D-98B9-54B9-7173-BEE630071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9838" y="2057400"/>
            <a:ext cx="7096640" cy="3983038"/>
          </a:xfr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defRPr sz="1200">
                <a:solidFill>
                  <a:schemeClr val="bg1">
                    <a:lumMod val="50000"/>
                  </a:schemeClr>
                </a:solidFill>
              </a:defRPr>
            </a:lvl1pPr>
            <a:lvl2pPr>
              <a:lnSpc>
                <a:spcPct val="150000"/>
              </a:lnSpc>
              <a:spcBef>
                <a:spcPts val="0"/>
              </a:spcBef>
              <a:defRPr sz="1200">
                <a:solidFill>
                  <a:schemeClr val="bg1">
                    <a:lumMod val="50000"/>
                  </a:schemeClr>
                </a:solidFill>
              </a:defRPr>
            </a:lvl2pPr>
            <a:lvl3pPr>
              <a:lnSpc>
                <a:spcPct val="150000"/>
              </a:lnSpc>
              <a:spcBef>
                <a:spcPts val="0"/>
              </a:spcBef>
              <a:defRPr sz="1200">
                <a:solidFill>
                  <a:schemeClr val="bg1">
                    <a:lumMod val="50000"/>
                  </a:schemeClr>
                </a:solidFill>
              </a:defRPr>
            </a:lvl3pPr>
            <a:lvl4pPr>
              <a:lnSpc>
                <a:spcPct val="150000"/>
              </a:lnSpc>
              <a:spcBef>
                <a:spcPts val="0"/>
              </a:spcBef>
              <a:defRPr sz="1200">
                <a:solidFill>
                  <a:schemeClr val="bg1">
                    <a:lumMod val="50000"/>
                  </a:schemeClr>
                </a:solidFill>
              </a:defRPr>
            </a:lvl4pPr>
            <a:lvl5pPr>
              <a:lnSpc>
                <a:spcPct val="150000"/>
              </a:lnSpc>
              <a:spcBef>
                <a:spcPts val="0"/>
              </a:spcBef>
              <a:defRPr sz="12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31DC5C-BA53-DB00-8B98-179CF5E32F9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48155" y="1102360"/>
            <a:ext cx="3467657" cy="4938077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4326C2-94F2-37A5-9A63-E77997BD95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20325" y="6202268"/>
            <a:ext cx="1171575" cy="421441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5F4E003-5C1A-1FAE-3814-619B5BC0DFC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239838" y="382355"/>
            <a:ext cx="3790549" cy="501470"/>
          </a:xfrm>
        </p:spPr>
        <p:txBody>
          <a:bodyPr anchor="b"/>
          <a:lstStyle>
            <a:lvl1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rgbClr val="6D6D6D"/>
                </a:solidFill>
                <a:latin typeface="+mj-lt"/>
                <a:ea typeface="+mn-ea"/>
                <a:cs typeface="+mn-cs"/>
              </a:defRPr>
            </a:lvl1pPr>
            <a:lvl2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4pPr>
            <a:lvl5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300" normalizeH="0" baseline="0" noProof="0">
                <a:ln>
                  <a:noFill/>
                </a:ln>
                <a:solidFill>
                  <a:srgbClr val="6D6D6D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HEADER IF NEEDED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0BC38A66-837D-044E-F840-A61802418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9728" y="6359970"/>
            <a:ext cx="485330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6D6D6D"/>
                </a:solidFill>
                <a:latin typeface="Palatino Linotype" panose="02040502050505030304" pitchFamily="18" charset="0"/>
              </a:defRPr>
            </a:lvl1pPr>
          </a:lstStyle>
          <a:p>
            <a:fld id="{8EF11865-4EB3-45CB-8613-937F05F842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081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1B57C2-0F41-6DC8-9593-819C05D55F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0" y="12"/>
            <a:ext cx="12191980" cy="68579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169641-9B2E-3951-E93F-9982FC258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5260" y="466449"/>
            <a:ext cx="7096640" cy="1059830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A590D-98B9-54B9-7173-BEE630071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259" y="2073689"/>
            <a:ext cx="7096640" cy="3371850"/>
          </a:xfr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E31DC5C-BA53-DB00-8B98-179CF5E32F9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467657" cy="6857988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BAC1BBA-D645-E2F4-1BDC-7326C2BACA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95775" y="1568450"/>
            <a:ext cx="7096125" cy="488950"/>
          </a:xfrm>
        </p:spPr>
        <p:txBody>
          <a:bodyPr/>
          <a:lstStyle>
            <a:lvl1pPr>
              <a:lnSpc>
                <a:spcPct val="100000"/>
              </a:lnSpc>
              <a:defRPr sz="24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CB7DE5AE-1F74-8BDB-12B7-DB596ADA8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9728" y="6359970"/>
            <a:ext cx="485330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  <a:latin typeface="Palatino Linotype" panose="02040502050505030304" pitchFamily="18" charset="0"/>
              </a:defRPr>
            </a:lvl1pPr>
          </a:lstStyle>
          <a:p>
            <a:fld id="{8EF11865-4EB3-45CB-8613-937F05F8425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836986-1388-488E-A133-D3911A4717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0326" y="6199461"/>
            <a:ext cx="1171574" cy="42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295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69641-9B2E-3951-E93F-9982FC258E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39838" y="1580322"/>
            <a:ext cx="4700587" cy="542395"/>
          </a:xfrm>
        </p:spPr>
        <p:txBody>
          <a:bodyPr anchor="t"/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/>
              <a:t>AGENDA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3F05BE-9B15-3FF0-072D-38F26E0A1D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8930" y="4328918"/>
            <a:ext cx="5985330" cy="3280154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DFDEC81-06AA-648E-101C-0696491F23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82911" y="2057400"/>
            <a:ext cx="4562475" cy="3983038"/>
          </a:xfrm>
        </p:spPr>
        <p:txBody>
          <a:bodyPr/>
          <a:lstStyle>
            <a:lvl1pPr marL="228600" indent="-228600">
              <a:lnSpc>
                <a:spcPct val="110000"/>
              </a:lnSpc>
              <a:buFont typeface="Arial" panose="020B0604020202020204" pitchFamily="34" charset="0"/>
              <a:buChar char="•"/>
              <a:defRPr b="1">
                <a:latin typeface="+mj-lt"/>
              </a:defRPr>
            </a:lvl1pPr>
            <a:lvl2pPr>
              <a:lnSpc>
                <a:spcPct val="110000"/>
              </a:lnSpc>
              <a:defRPr b="1">
                <a:latin typeface="+mj-lt"/>
              </a:defRPr>
            </a:lvl2pPr>
            <a:lvl3pPr>
              <a:lnSpc>
                <a:spcPct val="110000"/>
              </a:lnSpc>
              <a:defRPr b="1">
                <a:latin typeface="+mj-lt"/>
              </a:defRPr>
            </a:lvl3pPr>
            <a:lvl4pPr>
              <a:lnSpc>
                <a:spcPct val="110000"/>
              </a:lnSpc>
              <a:defRPr b="1">
                <a:latin typeface="+mj-lt"/>
              </a:defRPr>
            </a:lvl4pPr>
            <a:lvl5pPr>
              <a:lnSpc>
                <a:spcPct val="110000"/>
              </a:lnSpc>
              <a:defRPr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3AFFB226-71D2-6A87-5227-5E1D61529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9728" y="6359970"/>
            <a:ext cx="485330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6D6D6D"/>
                </a:solidFill>
                <a:latin typeface="Palatino Linotype" panose="02040502050505030304" pitchFamily="18" charset="0"/>
              </a:defRPr>
            </a:lvl1pPr>
          </a:lstStyle>
          <a:p>
            <a:fld id="{8EF11865-4EB3-45CB-8613-937F05F842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629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69641-9B2E-3951-E93F-9982FC258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38" y="425405"/>
            <a:ext cx="10152062" cy="1084791"/>
          </a:xfrm>
        </p:spPr>
        <p:txBody>
          <a:bodyPr/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A590D-98B9-54B9-7173-BEE630071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9777" y="2057400"/>
            <a:ext cx="4659312" cy="3983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330188-D3DE-23B5-0AC4-111C8C9AFE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613770"/>
            <a:ext cx="12192000" cy="255805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BB9BEFB-F57A-A9D4-2000-3249DEB3EC3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2911" y="2057400"/>
            <a:ext cx="4659312" cy="3983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C4951AA-33F5-6835-DA21-C6607AC8F0D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0325" y="6202268"/>
            <a:ext cx="1171575" cy="421441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742143B-8299-C4C7-3C2E-F9F56A20572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239838" y="382355"/>
            <a:ext cx="3790549" cy="501470"/>
          </a:xfrm>
        </p:spPr>
        <p:txBody>
          <a:bodyPr anchor="b"/>
          <a:lstStyle>
            <a:lvl1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rgbClr val="6D6D6D"/>
                </a:solidFill>
                <a:latin typeface="+mj-lt"/>
                <a:ea typeface="+mn-ea"/>
                <a:cs typeface="+mn-cs"/>
              </a:defRPr>
            </a:lvl1pPr>
            <a:lvl2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4pPr>
            <a:lvl5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300" normalizeH="0" baseline="0" noProof="0">
                <a:ln>
                  <a:noFill/>
                </a:ln>
                <a:solidFill>
                  <a:srgbClr val="6D6D6D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HEADER IF NEEDED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BD9A7759-AD41-380D-5816-2F97CD3EA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9728" y="6359970"/>
            <a:ext cx="485330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6D6D6D"/>
                </a:solidFill>
                <a:latin typeface="Palatino Linotype" panose="02040502050505030304" pitchFamily="18" charset="0"/>
              </a:defRPr>
            </a:lvl1pPr>
          </a:lstStyle>
          <a:p>
            <a:fld id="{8EF11865-4EB3-45CB-8613-937F05F842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5208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960" userDrawn="1">
          <p15:clr>
            <a:srgbClr val="FBAE40"/>
          </p15:clr>
        </p15:guide>
        <p15:guide id="3" pos="372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69641-9B2E-3951-E93F-9982FC258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38" y="906692"/>
            <a:ext cx="10152062" cy="603504"/>
          </a:xfrm>
        </p:spPr>
        <p:txBody>
          <a:bodyPr/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A590D-98B9-54B9-7173-BEE630071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86" y="3938347"/>
            <a:ext cx="3790549" cy="1208392"/>
          </a:xfrm>
        </p:spPr>
        <p:txBody>
          <a:bodyPr/>
          <a:lstStyle>
            <a:lvl1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+mn-cs"/>
              </a:defRPr>
            </a:lvl1pPr>
            <a:lvl2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+mn-cs"/>
              </a:defRPr>
            </a:lvl2pPr>
            <a:lvl3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+mn-cs"/>
              </a:defRPr>
            </a:lvl3pPr>
            <a:lvl4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4pPr>
            <a:lvl5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330188-D3DE-23B5-0AC4-111C8C9AFE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613770"/>
            <a:ext cx="12192000" cy="25580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3E2AAD7-37A2-72A2-C61A-1E544B35D3DC}"/>
              </a:ext>
            </a:extLst>
          </p:cNvPr>
          <p:cNvSpPr/>
          <p:nvPr userDrawn="1"/>
        </p:nvSpPr>
        <p:spPr>
          <a:xfrm>
            <a:off x="6282911" y="2065791"/>
            <a:ext cx="4181831" cy="1474907"/>
          </a:xfrm>
          <a:prstGeom prst="rect">
            <a:avLst/>
          </a:prstGeom>
          <a:noFill/>
          <a:ln w="6350">
            <a:solidFill>
              <a:srgbClr val="6121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6BF5BB-5335-D90B-B20D-3E23F52480F3}"/>
              </a:ext>
            </a:extLst>
          </p:cNvPr>
          <p:cNvSpPr/>
          <p:nvPr userDrawn="1"/>
        </p:nvSpPr>
        <p:spPr>
          <a:xfrm>
            <a:off x="1239838" y="2057400"/>
            <a:ext cx="4181831" cy="3251462"/>
          </a:xfrm>
          <a:prstGeom prst="rect">
            <a:avLst/>
          </a:prstGeom>
          <a:noFill/>
          <a:ln w="6350">
            <a:solidFill>
              <a:srgbClr val="6121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EDADFD1-FFF6-50B5-9305-D0F644B66CB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499686" y="3332485"/>
            <a:ext cx="3790549" cy="501470"/>
          </a:xfrm>
        </p:spPr>
        <p:txBody>
          <a:bodyPr/>
          <a:lstStyle>
            <a:lvl1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rgbClr val="6D6D6D"/>
                </a:solidFill>
                <a:latin typeface="+mj-lt"/>
                <a:ea typeface="+mn-ea"/>
                <a:cs typeface="+mn-cs"/>
              </a:defRPr>
            </a:lvl1pPr>
            <a:lvl2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4pPr>
            <a:lvl5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DC96241-7D6B-36E2-8EE0-F0C4E67649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99686" y="2326202"/>
            <a:ext cx="2125662" cy="954087"/>
          </a:xfrm>
        </p:spPr>
        <p:txBody>
          <a:bodyPr/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1" kern="1200" dirty="0" smtClean="0">
                <a:solidFill>
                  <a:schemeClr val="tx2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+mj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1" kern="1200" dirty="0" smtClean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j-cs"/>
              </a:defRPr>
            </a:lvl2pPr>
          </a:lstStyle>
          <a:p>
            <a:pPr lvl="0"/>
            <a:r>
              <a:rPr lang="en-US"/>
              <a:t>87%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CF5A1E4-397A-3966-B31E-2DDB77507DF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78551" y="2423191"/>
            <a:ext cx="3790549" cy="760107"/>
          </a:xfrm>
        </p:spPr>
        <p:txBody>
          <a:bodyPr/>
          <a:lstStyle>
            <a:lvl1pPr marL="0" algn="l" defTabSz="914400" rtl="0" eaLnBrk="1" latinLnBrk="0" hangingPunct="1">
              <a:lnSpc>
                <a:spcPct val="100000"/>
              </a:lnSpc>
              <a:defRPr lang="en-US" sz="2800" b="1" i="0" kern="1200" dirty="0">
                <a:solidFill>
                  <a:schemeClr val="bg2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4pPr>
            <a:lvl5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5pPr>
          </a:lstStyle>
          <a:p>
            <a:pPr lvl="0"/>
            <a:r>
              <a:rPr lang="en-US"/>
              <a:t>Click to edit</a:t>
            </a:r>
          </a:p>
          <a:p>
            <a:pPr lvl="0"/>
            <a:r>
              <a:rPr lang="en-US"/>
              <a:t>Line 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42DB43-C420-006D-FEE7-C785EA64C6E3}"/>
              </a:ext>
            </a:extLst>
          </p:cNvPr>
          <p:cNvSpPr/>
          <p:nvPr userDrawn="1"/>
        </p:nvSpPr>
        <p:spPr>
          <a:xfrm>
            <a:off x="6282911" y="3833955"/>
            <a:ext cx="4181831" cy="1474907"/>
          </a:xfrm>
          <a:prstGeom prst="rect">
            <a:avLst/>
          </a:prstGeom>
          <a:noFill/>
          <a:ln w="6350">
            <a:solidFill>
              <a:srgbClr val="6121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BFED6DB-182E-DA1B-6474-2B5AADAEFB2A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478551" y="4191355"/>
            <a:ext cx="3790549" cy="760107"/>
          </a:xfrm>
        </p:spPr>
        <p:txBody>
          <a:bodyPr/>
          <a:lstStyle>
            <a:lvl1pPr marL="0" algn="l" defTabSz="914400" rtl="0" eaLnBrk="1" latinLnBrk="0" hangingPunct="1">
              <a:lnSpc>
                <a:spcPct val="10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4pPr>
            <a:lvl5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5pPr>
          </a:lstStyle>
          <a:p>
            <a:pPr lvl="0"/>
            <a:r>
              <a:rPr lang="en-US"/>
              <a:t>Click to edit</a:t>
            </a:r>
          </a:p>
          <a:p>
            <a:pPr lvl="0"/>
            <a:r>
              <a:rPr lang="en-US"/>
              <a:t>Line 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745B20-D075-8B9E-DDFF-D2300436AE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0325" y="6202268"/>
            <a:ext cx="1171575" cy="42144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5342085-1A4E-87C7-DC1F-D5111F62F43D}"/>
              </a:ext>
            </a:extLst>
          </p:cNvPr>
          <p:cNvSpPr txBox="1">
            <a:spLocks/>
          </p:cNvSpPr>
          <p:nvPr userDrawn="1"/>
        </p:nvSpPr>
        <p:spPr>
          <a:xfrm>
            <a:off x="5421669" y="564168"/>
            <a:ext cx="4856162" cy="34252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600" b="0" i="1" spc="300" dirty="0">
              <a:solidFill>
                <a:srgbClr val="6D6D6D"/>
              </a:solidFill>
              <a:latin typeface="+mn-lt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02001238-E7E0-1C63-61B8-9E6DD4530A9D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239838" y="382355"/>
            <a:ext cx="3790549" cy="501470"/>
          </a:xfrm>
        </p:spPr>
        <p:txBody>
          <a:bodyPr anchor="b"/>
          <a:lstStyle>
            <a:lvl1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rgbClr val="6D6D6D"/>
                </a:solidFill>
                <a:latin typeface="+mj-lt"/>
                <a:ea typeface="+mn-ea"/>
                <a:cs typeface="+mn-cs"/>
              </a:defRPr>
            </a:lvl1pPr>
            <a:lvl2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4pPr>
            <a:lvl5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300" normalizeH="0" baseline="0" noProof="0">
                <a:ln>
                  <a:noFill/>
                </a:ln>
                <a:solidFill>
                  <a:srgbClr val="6D6D6D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HEADER IF NEEDED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101BA27-0B6D-475D-390E-B3B686110EA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39728" y="6359970"/>
            <a:ext cx="485330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6D6D6D"/>
                </a:solidFill>
                <a:latin typeface="Palatino Linotype" panose="02040502050505030304" pitchFamily="18" charset="0"/>
              </a:defRPr>
            </a:lvl1pPr>
          </a:lstStyle>
          <a:p>
            <a:fld id="{8EF11865-4EB3-45CB-8613-937F05F842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403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A590D-98B9-54B9-7173-BEE630071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1479" y="3265923"/>
            <a:ext cx="3790549" cy="1208392"/>
          </a:xfrm>
        </p:spPr>
        <p:txBody>
          <a:bodyPr/>
          <a:lstStyle>
            <a:lvl1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+mn-cs"/>
              </a:defRPr>
            </a:lvl1pPr>
            <a:lvl2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+mn-cs"/>
              </a:defRPr>
            </a:lvl2pPr>
            <a:lvl3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+mn-cs"/>
              </a:defRPr>
            </a:lvl3pPr>
            <a:lvl4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4pPr>
            <a:lvl5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6BF5BB-5335-D90B-B20D-3E23F52480F3}"/>
              </a:ext>
            </a:extLst>
          </p:cNvPr>
          <p:cNvSpPr/>
          <p:nvPr userDrawn="1"/>
        </p:nvSpPr>
        <p:spPr>
          <a:xfrm>
            <a:off x="1251631" y="1384976"/>
            <a:ext cx="4181831" cy="3251462"/>
          </a:xfrm>
          <a:prstGeom prst="rect">
            <a:avLst/>
          </a:prstGeom>
          <a:noFill/>
          <a:ln w="6350">
            <a:solidFill>
              <a:srgbClr val="6121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EDADFD1-FFF6-50B5-9305-D0F644B66CB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511479" y="2660061"/>
            <a:ext cx="3790549" cy="501470"/>
          </a:xfrm>
        </p:spPr>
        <p:txBody>
          <a:bodyPr/>
          <a:lstStyle>
            <a:lvl1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rgbClr val="6D6D6D"/>
                </a:solidFill>
                <a:latin typeface="+mj-lt"/>
                <a:ea typeface="+mn-ea"/>
                <a:cs typeface="+mn-cs"/>
              </a:defRPr>
            </a:lvl1pPr>
            <a:lvl2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4pPr>
            <a:lvl5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DC96241-7D6B-36E2-8EE0-F0C4E67649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1479" y="1653778"/>
            <a:ext cx="2125662" cy="954087"/>
          </a:xfrm>
        </p:spPr>
        <p:txBody>
          <a:bodyPr/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1" kern="1200" dirty="0" smtClean="0">
                <a:solidFill>
                  <a:schemeClr val="tx2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+mj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1" kern="1200" dirty="0" smtClean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j-cs"/>
              </a:defRPr>
            </a:lvl2pPr>
          </a:lstStyle>
          <a:p>
            <a:pPr lvl="0"/>
            <a:r>
              <a:rPr lang="en-US"/>
              <a:t>87%</a:t>
            </a:r>
          </a:p>
        </p:txBody>
      </p:sp>
      <p:sp>
        <p:nvSpPr>
          <p:cNvPr id="12" name="Chart Placeholder 11">
            <a:extLst>
              <a:ext uri="{FF2B5EF4-FFF2-40B4-BE49-F238E27FC236}">
                <a16:creationId xmlns:a16="http://schemas.microsoft.com/office/drawing/2014/main" id="{E990E862-5725-2CC2-6934-9CE7F387F6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676900" y="1395413"/>
            <a:ext cx="5715000" cy="32410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DE1633-B202-B37B-038E-E853120F11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20325" y="6202268"/>
            <a:ext cx="1171575" cy="421441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4268E30-07A6-CAAB-8598-61C4C25D1E6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239838" y="382355"/>
            <a:ext cx="3790549" cy="501470"/>
          </a:xfrm>
        </p:spPr>
        <p:txBody>
          <a:bodyPr anchor="b"/>
          <a:lstStyle>
            <a:lvl1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rgbClr val="6D6D6D"/>
                </a:solidFill>
                <a:latin typeface="+mj-lt"/>
                <a:ea typeface="+mn-ea"/>
                <a:cs typeface="+mn-cs"/>
              </a:defRPr>
            </a:lvl1pPr>
            <a:lvl2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4pPr>
            <a:lvl5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300" normalizeH="0" baseline="0" noProof="0">
                <a:ln>
                  <a:noFill/>
                </a:ln>
                <a:solidFill>
                  <a:srgbClr val="6D6D6D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HEADER IF NEEDED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7073C64-838E-2EAA-F234-31E5AD6329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39728" y="6359970"/>
            <a:ext cx="485330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6D6D6D"/>
                </a:solidFill>
                <a:latin typeface="Palatino Linotype" panose="02040502050505030304" pitchFamily="18" charset="0"/>
              </a:defRPr>
            </a:lvl1pPr>
          </a:lstStyle>
          <a:p>
            <a:fld id="{8EF11865-4EB3-45CB-8613-937F05F842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388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istics with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BDE47F-C575-5C8C-58AA-E9934C9AC0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55842"/>
          </a:xfrm>
          <a:prstGeom prst="rect">
            <a:avLst/>
          </a:prstGeom>
          <a:solidFill>
            <a:srgbClr val="3C1053"/>
          </a:solidFill>
        </p:spPr>
      </p:pic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A22E7D82-A0B4-4530-13A3-D80721D86E06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1239838" y="1371600"/>
            <a:ext cx="4856162" cy="4668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A590D-98B9-54B9-7173-BEE63007137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99673" y="3314418"/>
            <a:ext cx="3790549" cy="2105307"/>
          </a:xfrm>
        </p:spPr>
        <p:txBody>
          <a:bodyPr/>
          <a:lstStyle>
            <a:lvl1pPr marL="0" algn="l" defTabSz="914400" rtl="0" eaLnBrk="1" latinLnBrk="0" hangingPunct="1">
              <a:lnSpc>
                <a:spcPct val="150000"/>
              </a:lnSpc>
              <a:defRPr lang="en-US" sz="1800" kern="1200" dirty="0">
                <a:solidFill>
                  <a:schemeClr val="bg1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+mn-cs"/>
              </a:defRPr>
            </a:lvl1pPr>
            <a:lvl2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2pPr>
            <a:lvl3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3pPr>
            <a:lvl4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4pPr>
            <a:lvl5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5pPr>
          </a:lstStyle>
          <a:p>
            <a:pPr>
              <a:lnSpc>
                <a:spcPct val="150000"/>
              </a:lnSpc>
            </a:pPr>
            <a:r>
              <a:rPr lang="en-US" sz="160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Dolor sit </a:t>
            </a:r>
            <a:r>
              <a:rPr lang="en-US" sz="160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amet</a:t>
            </a:r>
            <a:r>
              <a:rPr lang="en-US" sz="160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. Lorem ipsum dolor sit </a:t>
            </a:r>
            <a:r>
              <a:rPr lang="en-US" sz="160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amet</a:t>
            </a:r>
            <a:r>
              <a:rPr lang="en-US" sz="160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. Lorem ipsum dolor sit </a:t>
            </a:r>
            <a:r>
              <a:rPr lang="en-US" sz="160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amet</a:t>
            </a:r>
            <a:r>
              <a:rPr lang="en-US" sz="160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. Lorem ipsum dolor sit </a:t>
            </a:r>
            <a:r>
              <a:rPr lang="en-US" sz="160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amet</a:t>
            </a:r>
            <a:r>
              <a:rPr lang="en-US" sz="160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.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EDADFD1-FFF6-50B5-9305-D0F644B66CB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699673" y="2431184"/>
            <a:ext cx="3790549" cy="630067"/>
          </a:xfrm>
        </p:spPr>
        <p:txBody>
          <a:bodyPr/>
          <a:lstStyle>
            <a:lvl1pPr marL="0" algn="l" defTabSz="914400" rtl="0" eaLnBrk="1" latinLnBrk="0" hangingPunct="1">
              <a:lnSpc>
                <a:spcPct val="150000"/>
              </a:lnSpc>
              <a:defRPr lang="en-US" sz="3200" b="1" kern="1200" dirty="0">
                <a:solidFill>
                  <a:schemeClr val="bg1">
                    <a:lumMod val="8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4pPr>
            <a:lvl5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DC96241-7D6B-36E2-8EE0-F0C4E67649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99672" y="1241679"/>
            <a:ext cx="2376575" cy="954087"/>
          </a:xfrm>
        </p:spPr>
        <p:txBody>
          <a:bodyPr/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1" kern="1200" dirty="0">
                <a:solidFill>
                  <a:schemeClr val="bg1">
                    <a:lumMod val="85000"/>
                  </a:schemeClr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+mj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1" kern="1200" dirty="0" smtClean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j-cs"/>
              </a:defRPr>
            </a:lvl2pPr>
          </a:lstStyle>
          <a:p>
            <a:pPr lvl="0"/>
            <a:r>
              <a:rPr lang="en-US"/>
              <a:t>87%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EB75C1B-E847-E3B6-E8E4-247B1C811C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0326" y="6199461"/>
            <a:ext cx="1171574" cy="42285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D9574AE-F603-97B1-C97A-82F46FF1E2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30694" y="408098"/>
            <a:ext cx="4252491" cy="475727"/>
          </a:xfrm>
        </p:spPr>
        <p:txBody>
          <a:bodyPr/>
          <a:lstStyle>
            <a:lvl1pPr>
              <a:defRPr sz="1600" i="1" spc="3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HEADER IF NEEDED</a:t>
            </a:r>
          </a:p>
        </p:txBody>
      </p:sp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CCBD7A8E-2954-D31A-A7C4-E91089EADD9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39728" y="6359970"/>
            <a:ext cx="485330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  <a:latin typeface="Palatino Linotype" panose="02040502050505030304" pitchFamily="18" charset="0"/>
              </a:defRPr>
            </a:lvl1pPr>
          </a:lstStyle>
          <a:p>
            <a:fld id="{8EF11865-4EB3-45CB-8613-937F05F842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713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C013A05-70DA-89D4-BAE2-CF22D7C50C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96125" y="809625"/>
            <a:ext cx="3467100" cy="523081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169641-9B2E-3951-E93F-9982FC258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38" y="421430"/>
            <a:ext cx="4659312" cy="1084791"/>
          </a:xfrm>
        </p:spPr>
        <p:txBody>
          <a:bodyPr/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A590D-98B9-54B9-7173-BEE630071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9838" y="2057400"/>
            <a:ext cx="4659312" cy="3983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330188-D3DE-23B5-0AC4-111C8C9AFE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613770"/>
            <a:ext cx="12192000" cy="2558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3A9213-19CD-77D5-3BF0-D11435DA6F1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0325" y="6202268"/>
            <a:ext cx="1171575" cy="421441"/>
          </a:xfrm>
          <a:prstGeom prst="rect">
            <a:avLst/>
          </a:prstGeom>
        </p:spPr>
      </p:pic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4500880-319B-5032-2F82-5C5494CE8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9728" y="6359970"/>
            <a:ext cx="485330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6D6D6D"/>
                </a:solidFill>
                <a:latin typeface="Palatino Linotype" panose="02040502050505030304" pitchFamily="18" charset="0"/>
              </a:defRPr>
            </a:lvl1pPr>
          </a:lstStyle>
          <a:p>
            <a:fld id="{8EF11865-4EB3-45CB-8613-937F05F842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258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69641-9B2E-3951-E93F-9982FC258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38" y="817562"/>
            <a:ext cx="10152062" cy="688659"/>
          </a:xfrm>
        </p:spPr>
        <p:txBody>
          <a:bodyPr/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A590D-98B9-54B9-7173-BEE630071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9838" y="2057400"/>
            <a:ext cx="10152062" cy="3983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330188-D3DE-23B5-0AC4-111C8C9AFE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613770"/>
            <a:ext cx="12192000" cy="2558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51DBCC-D449-6A38-77AD-8E8709D6EE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0325" y="6202268"/>
            <a:ext cx="1171575" cy="421441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18F2A5D-47F1-CA43-5312-46FDADC8592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239838" y="382355"/>
            <a:ext cx="3790549" cy="501470"/>
          </a:xfrm>
        </p:spPr>
        <p:txBody>
          <a:bodyPr anchor="b"/>
          <a:lstStyle>
            <a:lvl1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rgbClr val="6D6D6D"/>
                </a:solidFill>
                <a:latin typeface="+mj-lt"/>
                <a:ea typeface="+mn-ea"/>
                <a:cs typeface="+mn-cs"/>
              </a:defRPr>
            </a:lvl1pPr>
            <a:lvl2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4pPr>
            <a:lvl5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300" normalizeH="0" baseline="0" noProof="0">
                <a:ln>
                  <a:noFill/>
                </a:ln>
                <a:solidFill>
                  <a:srgbClr val="6D6D6D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HEADER IF NEEDED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A3EE04-8FBB-D306-5E13-1EE817485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9728" y="6359970"/>
            <a:ext cx="485330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6D6D6D"/>
                </a:solidFill>
                <a:latin typeface="Palatino Linotype" panose="02040502050505030304" pitchFamily="18" charset="0"/>
              </a:defRPr>
            </a:lvl1pPr>
          </a:lstStyle>
          <a:p>
            <a:fld id="{8EF11865-4EB3-45CB-8613-937F05F842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8855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ADCA93D-A64A-B75A-6C36-54A4EAC59A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0" y="12"/>
            <a:ext cx="12191980" cy="68579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C0ACBD-4FC2-DB4E-6304-E3C5280C0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38" y="1709738"/>
            <a:ext cx="10152062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D0E530-2A1D-6830-A008-DCDFD104C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9838" y="4589463"/>
            <a:ext cx="10152062" cy="1500187"/>
          </a:xfrm>
        </p:spPr>
        <p:txBody>
          <a:bodyPr/>
          <a:lstStyle>
            <a:lvl1pPr marL="0" indent="0">
              <a:buNone/>
              <a:defRPr sz="2400" b="1" i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0DDB0E-5799-9555-DCB0-4F35C47827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0326" y="6199461"/>
            <a:ext cx="1171574" cy="42285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54AE792-B34D-AE65-A0C6-7E8FA80F6232}"/>
              </a:ext>
            </a:extLst>
          </p:cNvPr>
          <p:cNvSpPr txBox="1">
            <a:spLocks/>
          </p:cNvSpPr>
          <p:nvPr userDrawn="1"/>
        </p:nvSpPr>
        <p:spPr>
          <a:xfrm>
            <a:off x="1230694" y="408098"/>
            <a:ext cx="4252491" cy="47572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i="1" kern="1200" spc="3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/>
              <a:t>HEADER IF NEEDED</a:t>
            </a:r>
          </a:p>
        </p:txBody>
      </p:sp>
    </p:spTree>
    <p:extLst>
      <p:ext uri="{BB962C8B-B14F-4D97-AF65-F5344CB8AC3E}">
        <p14:creationId xmlns:p14="http://schemas.microsoft.com/office/powerpoint/2010/main" val="35903497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75AF7-91E4-32ED-1CEA-7C9C11DBE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38" y="750610"/>
            <a:ext cx="10152062" cy="759586"/>
          </a:xfrm>
        </p:spPr>
        <p:txBody>
          <a:bodyPr/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B1F16-8C88-C133-F148-9864D2A2C8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39838" y="1756052"/>
            <a:ext cx="4779962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B6FC7C-A051-821B-5256-77EB272807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7560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47D2AA-B889-423B-F6C4-7F4C7037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9728" y="6359970"/>
            <a:ext cx="485330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6D6D6D"/>
                </a:solidFill>
                <a:latin typeface="Palatino Linotype" panose="02040502050505030304" pitchFamily="18" charset="0"/>
              </a:defRPr>
            </a:lvl1pPr>
          </a:lstStyle>
          <a:p>
            <a:fld id="{8EF11865-4EB3-45CB-8613-937F05F8425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CE8605-6741-6E60-C64E-99ABF6DEDE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20325" y="6202268"/>
            <a:ext cx="1171575" cy="42144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824D766-C013-3E7C-BF30-3CE09B513D8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239838" y="382355"/>
            <a:ext cx="3790549" cy="501470"/>
          </a:xfrm>
        </p:spPr>
        <p:txBody>
          <a:bodyPr anchor="b"/>
          <a:lstStyle>
            <a:lvl1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rgbClr val="6D6D6D"/>
                </a:solidFill>
                <a:latin typeface="+mj-lt"/>
                <a:ea typeface="+mn-ea"/>
                <a:cs typeface="+mn-cs"/>
              </a:defRPr>
            </a:lvl1pPr>
            <a:lvl2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4pPr>
            <a:lvl5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300" normalizeH="0" baseline="0" noProof="0">
                <a:ln>
                  <a:noFill/>
                </a:ln>
                <a:solidFill>
                  <a:srgbClr val="6D6D6D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HEADER IF NEEDED</a:t>
            </a:r>
          </a:p>
        </p:txBody>
      </p:sp>
    </p:spTree>
    <p:extLst>
      <p:ext uri="{BB962C8B-B14F-4D97-AF65-F5344CB8AC3E}">
        <p14:creationId xmlns:p14="http://schemas.microsoft.com/office/powerpoint/2010/main" val="1094828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8F2462B9-8765-91EE-D8D8-AC7F758B5E7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375943" y="1372826"/>
            <a:ext cx="2350619" cy="1522668"/>
          </a:xfrm>
          <a:ln w="9525">
            <a:solidFill>
              <a:srgbClr val="471957"/>
            </a:solidFill>
          </a:ln>
        </p:spPr>
        <p:txBody>
          <a:bodyPr lIns="91440" tIns="91440" rIns="91440" bIns="91440" anchor="t" anchorCtr="0"/>
          <a:lstStyle>
            <a:lvl1pPr marL="285750" indent="-285750">
              <a:lnSpc>
                <a:spcPct val="100000"/>
              </a:lnSpc>
              <a:defRPr sz="1600"/>
            </a:lvl1pPr>
            <a:lvl2pPr algn="r">
              <a:defRPr lang="en-US" sz="1400" kern="1200" dirty="0">
                <a:solidFill>
                  <a:schemeClr val="bg2">
                    <a:lumMod val="50000"/>
                  </a:schemeClr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+mn-cs"/>
              </a:defRPr>
            </a:lvl2pPr>
          </a:lstStyle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</a:rPr>
              <a:t>Example</a:t>
            </a:r>
            <a:endParaRPr lang="en-US" sz="1700" kern="1200"/>
          </a:p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</a:rPr>
              <a:t>Example</a:t>
            </a:r>
          </a:p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</a:rPr>
              <a:t>Example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A590D-98B9-54B9-7173-BEE63007137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013493" y="1372826"/>
            <a:ext cx="2350619" cy="1522668"/>
          </a:xfrm>
          <a:ln w="9525">
            <a:solidFill>
              <a:srgbClr val="471957"/>
            </a:solidFill>
          </a:ln>
        </p:spPr>
        <p:txBody>
          <a:bodyPr lIns="91440" tIns="91440" rIns="91440" bIns="91440"/>
          <a:lstStyle>
            <a:lvl1pPr marL="285750" indent="-285750">
              <a:lnSpc>
                <a:spcPct val="100000"/>
              </a:lnSpc>
              <a:defRPr sz="1600"/>
            </a:lvl1pPr>
            <a:lvl2pPr>
              <a:defRPr lang="en-US" sz="1400" kern="1200" dirty="0">
                <a:solidFill>
                  <a:schemeClr val="bg2">
                    <a:lumMod val="50000"/>
                  </a:schemeClr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+mn-cs"/>
              </a:defRPr>
            </a:lvl2pPr>
          </a:lstStyle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</a:rPr>
              <a:t>Example</a:t>
            </a:r>
            <a:endParaRPr lang="en-US" sz="1700" kern="1200"/>
          </a:p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</a:rPr>
              <a:t>Example</a:t>
            </a:r>
          </a:p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</a:rPr>
              <a:t>Example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330188-D3DE-23B5-0AC4-111C8C9AFE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613770"/>
            <a:ext cx="12192000" cy="255805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8103376-44F5-37B3-E6C8-B384304BDF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92525" y="531908"/>
            <a:ext cx="4806950" cy="376648"/>
          </a:xfrm>
        </p:spPr>
        <p:txBody>
          <a:bodyPr/>
          <a:lstStyle>
            <a:lvl1pPr algn="ctr">
              <a:defRPr sz="2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sz="1800" b="1" spc="300">
                <a:latin typeface="Avenir Black" panose="02000503020000020003" pitchFamily="2" charset="0"/>
              </a:rPr>
              <a:t>DATA VISUALIZATION EXAMPLE</a:t>
            </a:r>
            <a:endParaRPr lang="en-US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CE91CEF-68D1-CFCC-594A-F30A576459A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013493" y="4644336"/>
            <a:ext cx="2350619" cy="1522668"/>
          </a:xfrm>
          <a:ln w="9525">
            <a:solidFill>
              <a:srgbClr val="471957"/>
            </a:solidFill>
          </a:ln>
        </p:spPr>
        <p:txBody>
          <a:bodyPr lIns="91440" tIns="91440" rIns="91440" bIns="91440" anchor="b" anchorCtr="0"/>
          <a:lstStyle>
            <a:lvl1pPr marL="285750" indent="-285750">
              <a:lnSpc>
                <a:spcPct val="100000"/>
              </a:lnSpc>
              <a:defRPr sz="1600"/>
            </a:lvl1pPr>
            <a:lvl2pPr>
              <a:defRPr lang="en-US" sz="1400" kern="1200" dirty="0">
                <a:solidFill>
                  <a:schemeClr val="bg2">
                    <a:lumMod val="50000"/>
                  </a:schemeClr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+mn-cs"/>
              </a:defRPr>
            </a:lvl2pPr>
          </a:lstStyle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</a:rPr>
              <a:t>Example</a:t>
            </a:r>
            <a:endParaRPr lang="en-US" sz="1700" kern="1200"/>
          </a:p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</a:rPr>
              <a:t>Example</a:t>
            </a:r>
          </a:p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</a:rPr>
              <a:t>Example</a:t>
            </a:r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E8E0451-596B-3505-6A33-42EC7F9185B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375942" y="4644336"/>
            <a:ext cx="2350619" cy="1522668"/>
          </a:xfrm>
          <a:ln w="9525">
            <a:solidFill>
              <a:srgbClr val="471957"/>
            </a:solidFill>
          </a:ln>
        </p:spPr>
        <p:txBody>
          <a:bodyPr lIns="91440" tIns="91440" rIns="91440" bIns="91440" anchor="b" anchorCtr="0"/>
          <a:lstStyle>
            <a:lvl1pPr marL="285750" indent="-285750">
              <a:lnSpc>
                <a:spcPct val="100000"/>
              </a:lnSpc>
              <a:defRPr sz="1600"/>
            </a:lvl1pPr>
            <a:lvl2pPr algn="r">
              <a:defRPr lang="en-US" sz="1400" kern="1200" dirty="0">
                <a:solidFill>
                  <a:schemeClr val="bg2">
                    <a:lumMod val="50000"/>
                  </a:schemeClr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+mn-cs"/>
              </a:defRPr>
            </a:lvl2pPr>
          </a:lstStyle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</a:rPr>
              <a:t>Example</a:t>
            </a:r>
            <a:endParaRPr lang="en-US" sz="1700" kern="1200"/>
          </a:p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</a:rPr>
              <a:t>Example</a:t>
            </a:r>
          </a:p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</a:rPr>
              <a:t>Example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2E4ECD-C048-2C54-3F93-FD1C7DE8B4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0325" y="6202268"/>
            <a:ext cx="1171575" cy="421441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FB03BFF-80AC-E35F-768A-47F8377231E2}"/>
              </a:ext>
            </a:extLst>
          </p:cNvPr>
          <p:cNvSpPr/>
          <p:nvPr/>
        </p:nvSpPr>
        <p:spPr>
          <a:xfrm>
            <a:off x="3998471" y="1689829"/>
            <a:ext cx="2060361" cy="2060361"/>
          </a:xfrm>
          <a:custGeom>
            <a:avLst/>
            <a:gdLst>
              <a:gd name="connsiteX0" fmla="*/ 0 w 2060361"/>
              <a:gd name="connsiteY0" fmla="*/ 2060361 h 2060361"/>
              <a:gd name="connsiteX1" fmla="*/ 2060361 w 2060361"/>
              <a:gd name="connsiteY1" fmla="*/ 0 h 2060361"/>
              <a:gd name="connsiteX2" fmla="*/ 2060361 w 2060361"/>
              <a:gd name="connsiteY2" fmla="*/ 2060361 h 2060361"/>
              <a:gd name="connsiteX3" fmla="*/ 0 w 2060361"/>
              <a:gd name="connsiteY3" fmla="*/ 2060361 h 2060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0361" h="2060361">
                <a:moveTo>
                  <a:pt x="0" y="2060361"/>
                </a:moveTo>
                <a:cubicBezTo>
                  <a:pt x="0" y="922455"/>
                  <a:pt x="922455" y="0"/>
                  <a:pt x="2060361" y="0"/>
                </a:cubicBezTo>
                <a:lnTo>
                  <a:pt x="2060361" y="2060361"/>
                </a:lnTo>
                <a:lnTo>
                  <a:pt x="0" y="2060361"/>
                </a:lnTo>
                <a:close/>
              </a:path>
            </a:pathLst>
          </a:cu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5706" tIns="745706" rIns="142240" bIns="14224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b="1" i="0" kern="1200" spc="300" dirty="0">
                <a:latin typeface="Avenir Black" panose="02000503020000020003" pitchFamily="2" charset="0"/>
              </a:rPr>
              <a:t>AREA ONE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FEE36ED-C9FD-4C6C-3BEC-2E7FFA496337}"/>
              </a:ext>
            </a:extLst>
          </p:cNvPr>
          <p:cNvSpPr/>
          <p:nvPr/>
        </p:nvSpPr>
        <p:spPr>
          <a:xfrm>
            <a:off x="6153999" y="1689829"/>
            <a:ext cx="2060361" cy="2060361"/>
          </a:xfrm>
          <a:custGeom>
            <a:avLst/>
            <a:gdLst>
              <a:gd name="connsiteX0" fmla="*/ 0 w 2060361"/>
              <a:gd name="connsiteY0" fmla="*/ 2060361 h 2060361"/>
              <a:gd name="connsiteX1" fmla="*/ 2060361 w 2060361"/>
              <a:gd name="connsiteY1" fmla="*/ 0 h 2060361"/>
              <a:gd name="connsiteX2" fmla="*/ 2060361 w 2060361"/>
              <a:gd name="connsiteY2" fmla="*/ 2060361 h 2060361"/>
              <a:gd name="connsiteX3" fmla="*/ 0 w 2060361"/>
              <a:gd name="connsiteY3" fmla="*/ 2060361 h 2060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0361" h="2060361">
                <a:moveTo>
                  <a:pt x="0" y="0"/>
                </a:moveTo>
                <a:cubicBezTo>
                  <a:pt x="1137906" y="0"/>
                  <a:pt x="2060361" y="922455"/>
                  <a:pt x="2060361" y="2060361"/>
                </a:cubicBezTo>
                <a:lnTo>
                  <a:pt x="0" y="2060361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4"/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745706" rIns="745706" bIns="14224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b="1" i="0" kern="1200" spc="300" dirty="0">
                <a:latin typeface="Avenir Black" panose="02000503020000020003" pitchFamily="2" charset="0"/>
              </a:rPr>
              <a:t>AREA TWO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D9EDBB4-FA4E-9328-652E-6B0D17EC56DE}"/>
              </a:ext>
            </a:extLst>
          </p:cNvPr>
          <p:cNvSpPr/>
          <p:nvPr/>
        </p:nvSpPr>
        <p:spPr>
          <a:xfrm>
            <a:off x="6153999" y="3845356"/>
            <a:ext cx="2060361" cy="2060362"/>
          </a:xfrm>
          <a:custGeom>
            <a:avLst/>
            <a:gdLst>
              <a:gd name="connsiteX0" fmla="*/ 0 w 2060361"/>
              <a:gd name="connsiteY0" fmla="*/ 2060361 h 2060361"/>
              <a:gd name="connsiteX1" fmla="*/ 2060361 w 2060361"/>
              <a:gd name="connsiteY1" fmla="*/ 0 h 2060361"/>
              <a:gd name="connsiteX2" fmla="*/ 2060361 w 2060361"/>
              <a:gd name="connsiteY2" fmla="*/ 2060361 h 2060361"/>
              <a:gd name="connsiteX3" fmla="*/ 0 w 2060361"/>
              <a:gd name="connsiteY3" fmla="*/ 2060361 h 2060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0361" h="2060361">
                <a:moveTo>
                  <a:pt x="2060361" y="0"/>
                </a:moveTo>
                <a:cubicBezTo>
                  <a:pt x="2060361" y="1137906"/>
                  <a:pt x="1137906" y="2060361"/>
                  <a:pt x="0" y="2060361"/>
                </a:cubicBezTo>
                <a:lnTo>
                  <a:pt x="0" y="0"/>
                </a:lnTo>
                <a:lnTo>
                  <a:pt x="2060361" y="0"/>
                </a:lnTo>
                <a:close/>
              </a:path>
            </a:pathLst>
          </a:cu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142241" rIns="745706" bIns="745706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b="1" i="0" kern="1200" spc="300" dirty="0">
                <a:latin typeface="Avenir Black" panose="02000503020000020003" pitchFamily="2" charset="0"/>
              </a:rPr>
              <a:t>AREA</a:t>
            </a:r>
            <a:br>
              <a:rPr lang="en-US" sz="2000" b="1" i="0" kern="1200" spc="300" dirty="0">
                <a:latin typeface="Avenir Next" panose="020B0503020202020204" pitchFamily="34" charset="0"/>
              </a:rPr>
            </a:br>
            <a:r>
              <a:rPr lang="en-US" sz="2000" b="1" i="0" kern="1200" spc="300" dirty="0">
                <a:latin typeface="Avenir Next" panose="020B0503020202020204" pitchFamily="34" charset="0"/>
              </a:rPr>
              <a:t>FOUR</a:t>
            </a:r>
            <a:endParaRPr lang="en-US" sz="2000" b="1" i="0" kern="1200" spc="300" dirty="0">
              <a:latin typeface="Avenir Black" panose="02000503020000020003" pitchFamily="2" charset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14BD5AA-8951-2511-B408-2EA90860A3BA}"/>
              </a:ext>
            </a:extLst>
          </p:cNvPr>
          <p:cNvSpPr/>
          <p:nvPr/>
        </p:nvSpPr>
        <p:spPr>
          <a:xfrm>
            <a:off x="3998471" y="3845357"/>
            <a:ext cx="2060361" cy="2060361"/>
          </a:xfrm>
          <a:custGeom>
            <a:avLst/>
            <a:gdLst>
              <a:gd name="connsiteX0" fmla="*/ 0 w 2060361"/>
              <a:gd name="connsiteY0" fmla="*/ 2060361 h 2060361"/>
              <a:gd name="connsiteX1" fmla="*/ 2060361 w 2060361"/>
              <a:gd name="connsiteY1" fmla="*/ 0 h 2060361"/>
              <a:gd name="connsiteX2" fmla="*/ 2060361 w 2060361"/>
              <a:gd name="connsiteY2" fmla="*/ 2060361 h 2060361"/>
              <a:gd name="connsiteX3" fmla="*/ 0 w 2060361"/>
              <a:gd name="connsiteY3" fmla="*/ 2060361 h 2060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0361" h="2060361">
                <a:moveTo>
                  <a:pt x="2060361" y="2060361"/>
                </a:moveTo>
                <a:cubicBezTo>
                  <a:pt x="922455" y="2060361"/>
                  <a:pt x="0" y="1137906"/>
                  <a:pt x="0" y="0"/>
                </a:cubicBezTo>
                <a:lnTo>
                  <a:pt x="2060361" y="0"/>
                </a:lnTo>
                <a:lnTo>
                  <a:pt x="2060361" y="2060361"/>
                </a:lnTo>
                <a:close/>
              </a:path>
            </a:pathLst>
          </a:cu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5706" tIns="142240" rIns="142240" bIns="745706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b="1" i="0" kern="1200" spc="300" dirty="0">
                <a:latin typeface="Avenir Black" panose="02000503020000020003" pitchFamily="2" charset="0"/>
              </a:rPr>
              <a:t>AREA THREE</a:t>
            </a:r>
          </a:p>
        </p:txBody>
      </p:sp>
      <p:sp>
        <p:nvSpPr>
          <p:cNvPr id="18" name="Arrow: Circular 17">
            <a:extLst>
              <a:ext uri="{FF2B5EF4-FFF2-40B4-BE49-F238E27FC236}">
                <a16:creationId xmlns:a16="http://schemas.microsoft.com/office/drawing/2014/main" id="{748B0F88-B11B-22C6-441F-5271069BEF04}"/>
              </a:ext>
            </a:extLst>
          </p:cNvPr>
          <p:cNvSpPr/>
          <p:nvPr/>
        </p:nvSpPr>
        <p:spPr>
          <a:xfrm>
            <a:off x="5750730" y="3369523"/>
            <a:ext cx="711371" cy="618584"/>
          </a:xfrm>
          <a:prstGeom prst="circularArrow">
            <a:avLst/>
          </a:prstGeom>
          <a:solidFill>
            <a:srgbClr val="49637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Arrow: Circular 18">
            <a:extLst>
              <a:ext uri="{FF2B5EF4-FFF2-40B4-BE49-F238E27FC236}">
                <a16:creationId xmlns:a16="http://schemas.microsoft.com/office/drawing/2014/main" id="{9F50560A-8BAF-50D4-C0FF-1BD82913D833}"/>
              </a:ext>
            </a:extLst>
          </p:cNvPr>
          <p:cNvSpPr/>
          <p:nvPr/>
        </p:nvSpPr>
        <p:spPr>
          <a:xfrm rot="10800000">
            <a:off x="5750730" y="3607440"/>
            <a:ext cx="711371" cy="618584"/>
          </a:xfrm>
          <a:prstGeom prst="circularArrow">
            <a:avLst/>
          </a:prstGeom>
          <a:solidFill>
            <a:srgbClr val="49637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D2781C04-62B7-7AD6-A854-D1E21CF5D4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539728" y="6359970"/>
            <a:ext cx="485330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6D6D6D"/>
                </a:solidFill>
                <a:latin typeface="Palatino Linotype" panose="02040502050505030304" pitchFamily="18" charset="0"/>
              </a:defRPr>
            </a:lvl1pPr>
          </a:lstStyle>
          <a:p>
            <a:fld id="{8EF11865-4EB3-45CB-8613-937F05F842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9419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7ACFC-4DBE-8704-5286-493819871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38" y="886968"/>
            <a:ext cx="10152062" cy="612494"/>
          </a:xfrm>
        </p:spPr>
        <p:txBody>
          <a:bodyPr/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5CBF0B-635D-D24A-3131-56D0EE1AB6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20325" y="6202268"/>
            <a:ext cx="1171575" cy="421441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54EDB29-D329-A765-B467-E8F431233F4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239838" y="382355"/>
            <a:ext cx="3790549" cy="501470"/>
          </a:xfrm>
        </p:spPr>
        <p:txBody>
          <a:bodyPr anchor="b"/>
          <a:lstStyle>
            <a:lvl1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rgbClr val="6D6D6D"/>
                </a:solidFill>
                <a:latin typeface="+mj-lt"/>
                <a:ea typeface="+mn-ea"/>
                <a:cs typeface="+mn-cs"/>
              </a:defRPr>
            </a:lvl1pPr>
            <a:lvl2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4pPr>
            <a:lvl5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300" normalizeH="0" baseline="0" noProof="0">
                <a:ln>
                  <a:noFill/>
                </a:ln>
                <a:solidFill>
                  <a:srgbClr val="6D6D6D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HEADER IF NEEDED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1168F4D-1AFE-6538-8320-ABFEA3F4D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9728" y="6359970"/>
            <a:ext cx="485330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6D6D6D"/>
                </a:solidFill>
                <a:latin typeface="Palatino Linotype" panose="02040502050505030304" pitchFamily="18" charset="0"/>
              </a:defRPr>
            </a:lvl1pPr>
          </a:lstStyle>
          <a:p>
            <a:fld id="{8EF11865-4EB3-45CB-8613-937F05F842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0955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47152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B7F219-DC12-79E0-91FF-700C292088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-1386" y="0"/>
            <a:ext cx="12193386" cy="6857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4993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D4DB70-84ED-0150-6D5B-8822630F61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0" y="12"/>
            <a:ext cx="12191980" cy="685798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2F805B9-DDB9-7FC9-50D0-F787C442369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0326" y="6199461"/>
            <a:ext cx="1171574" cy="422853"/>
          </a:xfrm>
          <a:prstGeom prst="rect">
            <a:avLst/>
          </a:prstGeom>
        </p:spPr>
      </p:pic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4DDD4001-6D51-883D-8911-06F64E20E58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39728" y="6359970"/>
            <a:ext cx="485330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  <a:latin typeface="Palatino Linotype" panose="02040502050505030304" pitchFamily="18" charset="0"/>
              </a:defRPr>
            </a:lvl1pPr>
          </a:lstStyle>
          <a:p>
            <a:fld id="{8EF11865-4EB3-45CB-8613-937F05F842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4303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D4DB70-84ED-0150-6D5B-8822630F61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0" y="12"/>
            <a:ext cx="12191980" cy="6857988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F916B7-D4B2-07F9-3874-B85A6276BA2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39838" y="1580323"/>
            <a:ext cx="10152062" cy="3544888"/>
          </a:xfrm>
        </p:spPr>
        <p:txBody>
          <a:bodyPr/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j-lt"/>
              </a:defRPr>
            </a:lvl1pPr>
            <a:lvl2pPr>
              <a:lnSpc>
                <a:spcPct val="90000"/>
              </a:lnSpc>
              <a:defRPr sz="4800">
                <a:solidFill>
                  <a:schemeClr val="bg1"/>
                </a:solidFill>
                <a:latin typeface="+mj-lt"/>
              </a:defRPr>
            </a:lvl2pPr>
            <a:lvl3pPr>
              <a:lnSpc>
                <a:spcPct val="90000"/>
              </a:lnSpc>
              <a:defRPr sz="4800">
                <a:solidFill>
                  <a:schemeClr val="bg1"/>
                </a:solidFill>
                <a:latin typeface="+mj-lt"/>
              </a:defRPr>
            </a:lvl3pPr>
            <a:lvl4pPr>
              <a:lnSpc>
                <a:spcPct val="90000"/>
              </a:lnSpc>
              <a:defRPr sz="4800">
                <a:solidFill>
                  <a:schemeClr val="bg1"/>
                </a:solidFill>
                <a:latin typeface="+mj-lt"/>
              </a:defRPr>
            </a:lvl4pPr>
            <a:lvl5pPr>
              <a:lnSpc>
                <a:spcPct val="90000"/>
              </a:lnSpc>
              <a:defRPr sz="4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“Click to edit Master text styles”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EF63D9C-55E6-397D-85F2-88F507A7A9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0326" y="6199461"/>
            <a:ext cx="1171574" cy="42285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6F8B5DC-DAEC-C5F8-3DFE-6A50542E6FEC}"/>
              </a:ext>
            </a:extLst>
          </p:cNvPr>
          <p:cNvSpPr txBox="1">
            <a:spLocks/>
          </p:cNvSpPr>
          <p:nvPr userDrawn="1"/>
        </p:nvSpPr>
        <p:spPr>
          <a:xfrm>
            <a:off x="1230694" y="408098"/>
            <a:ext cx="4252491" cy="47572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i="1" kern="1200" spc="3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/>
              <a:t>HEADER IF NEEDED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9921E86A-3D6D-DF85-7D47-C03CF3E3EFB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39728" y="6359970"/>
            <a:ext cx="485330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1"/>
                </a:solidFill>
                <a:latin typeface="Palatino Linotype" panose="02040502050505030304" pitchFamily="18" charset="0"/>
              </a:defRPr>
            </a:lvl1pPr>
          </a:lstStyle>
          <a:p>
            <a:fld id="{8EF11865-4EB3-45CB-8613-937F05F842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4154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h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6C3629-4780-9B35-787A-1DB60CBEEA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-1386" y="0"/>
            <a:ext cx="12193386" cy="685722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F916B7-D4B2-07F9-3874-B85A6276BA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39838" y="1371600"/>
            <a:ext cx="10152062" cy="3544888"/>
          </a:xfrm>
        </p:spPr>
        <p:txBody>
          <a:bodyPr anchor="ctr"/>
          <a:lstStyle>
            <a:lvl1pPr>
              <a:lnSpc>
                <a:spcPct val="90000"/>
              </a:lnSpc>
              <a:defRPr sz="4800" b="1" cap="all" baseline="0">
                <a:solidFill>
                  <a:schemeClr val="tx2"/>
                </a:solidFill>
                <a:latin typeface="+mj-lt"/>
              </a:defRPr>
            </a:lvl1pPr>
            <a:lvl2pPr>
              <a:lnSpc>
                <a:spcPct val="90000"/>
              </a:lnSpc>
              <a:defRPr sz="4800">
                <a:solidFill>
                  <a:schemeClr val="bg1"/>
                </a:solidFill>
                <a:latin typeface="+mj-lt"/>
              </a:defRPr>
            </a:lvl2pPr>
            <a:lvl3pPr>
              <a:lnSpc>
                <a:spcPct val="90000"/>
              </a:lnSpc>
              <a:defRPr sz="4800">
                <a:solidFill>
                  <a:schemeClr val="bg1"/>
                </a:solidFill>
                <a:latin typeface="+mj-lt"/>
              </a:defRPr>
            </a:lvl3pPr>
            <a:lvl4pPr>
              <a:lnSpc>
                <a:spcPct val="90000"/>
              </a:lnSpc>
              <a:defRPr sz="4800">
                <a:solidFill>
                  <a:schemeClr val="bg1"/>
                </a:solidFill>
                <a:latin typeface="+mj-lt"/>
              </a:defRPr>
            </a:lvl4pPr>
            <a:lvl5pPr>
              <a:lnSpc>
                <a:spcPct val="90000"/>
              </a:lnSpc>
              <a:defRPr sz="4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22B8B9-1257-9310-D0FF-9D2FAECD784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239838" y="382355"/>
            <a:ext cx="3790549" cy="501470"/>
          </a:xfrm>
        </p:spPr>
        <p:txBody>
          <a:bodyPr anchor="b"/>
          <a:lstStyle>
            <a:lvl1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rgbClr val="6D6D6D"/>
                </a:solidFill>
                <a:latin typeface="+mj-lt"/>
                <a:ea typeface="+mn-ea"/>
                <a:cs typeface="+mn-cs"/>
              </a:defRPr>
            </a:lvl1pPr>
            <a:lvl2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4pPr>
            <a:lvl5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300" normalizeH="0" baseline="0" noProof="0">
                <a:ln>
                  <a:noFill/>
                </a:ln>
                <a:solidFill>
                  <a:srgbClr val="6D6D6D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HEADER IF NEEDED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22514025-5076-7D77-FE70-1C0B581CA3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539728" y="6359970"/>
            <a:ext cx="485330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6D6D6D"/>
                </a:solidFill>
                <a:latin typeface="Palatino Linotype" panose="02040502050505030304" pitchFamily="18" charset="0"/>
              </a:defRPr>
            </a:lvl1pPr>
          </a:lstStyle>
          <a:p>
            <a:fld id="{8EF11865-4EB3-45CB-8613-937F05F8425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3CA5A9-B8F1-7DE9-56EE-7CC60B20FE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0325" y="6202268"/>
            <a:ext cx="1171575" cy="42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99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hasis with background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building, indoor&#10;&#10;Description automatically generated">
            <a:extLst>
              <a:ext uri="{FF2B5EF4-FFF2-40B4-BE49-F238E27FC236}">
                <a16:creationId xmlns:a16="http://schemas.microsoft.com/office/drawing/2014/main" id="{232CA3F2-3C23-FCB8-630B-DC5C483537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067" b="6531"/>
          <a:stretch/>
        </p:blipFill>
        <p:spPr>
          <a:xfrm>
            <a:off x="1" y="778"/>
            <a:ext cx="12192000" cy="6857222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FAFC239-1D86-5F0F-75B6-462B28AD7329}"/>
              </a:ext>
            </a:extLst>
          </p:cNvPr>
          <p:cNvSpPr/>
          <p:nvPr userDrawn="1"/>
        </p:nvSpPr>
        <p:spPr>
          <a:xfrm>
            <a:off x="0" y="0"/>
            <a:ext cx="12191999" cy="685722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18000"/>
                </a:schemeClr>
              </a:gs>
              <a:gs pos="100000">
                <a:schemeClr val="bg1">
                  <a:alpha val="16000"/>
                </a:schemeClr>
              </a:gs>
              <a:gs pos="42000">
                <a:srgbClr val="FFFFFF"/>
              </a:gs>
              <a:gs pos="55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latin typeface="Palatino Linotype" panose="0204050205050503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F916B7-D4B2-07F9-3874-B85A6276BA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39838" y="1371600"/>
            <a:ext cx="10152062" cy="3544888"/>
          </a:xfrm>
        </p:spPr>
        <p:txBody>
          <a:bodyPr anchor="ctr"/>
          <a:lstStyle>
            <a:lvl1pPr>
              <a:lnSpc>
                <a:spcPct val="90000"/>
              </a:lnSpc>
              <a:defRPr sz="4800" b="1" cap="all" baseline="0">
                <a:solidFill>
                  <a:schemeClr val="tx2"/>
                </a:solidFill>
                <a:latin typeface="+mj-lt"/>
              </a:defRPr>
            </a:lvl1pPr>
            <a:lvl2pPr>
              <a:lnSpc>
                <a:spcPct val="90000"/>
              </a:lnSpc>
              <a:defRPr sz="4800">
                <a:solidFill>
                  <a:schemeClr val="bg1"/>
                </a:solidFill>
                <a:latin typeface="+mj-lt"/>
              </a:defRPr>
            </a:lvl2pPr>
            <a:lvl3pPr>
              <a:lnSpc>
                <a:spcPct val="90000"/>
              </a:lnSpc>
              <a:defRPr sz="4800">
                <a:solidFill>
                  <a:schemeClr val="bg1"/>
                </a:solidFill>
                <a:latin typeface="+mj-lt"/>
              </a:defRPr>
            </a:lvl3pPr>
            <a:lvl4pPr>
              <a:lnSpc>
                <a:spcPct val="90000"/>
              </a:lnSpc>
              <a:defRPr sz="4800">
                <a:solidFill>
                  <a:schemeClr val="bg1"/>
                </a:solidFill>
                <a:latin typeface="+mj-lt"/>
              </a:defRPr>
            </a:lvl4pPr>
            <a:lvl5pPr>
              <a:lnSpc>
                <a:spcPct val="90000"/>
              </a:lnSpc>
              <a:defRPr sz="4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BE5EA91-7785-3E32-96D8-83E1621C20E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239838" y="382355"/>
            <a:ext cx="3790549" cy="501470"/>
          </a:xfrm>
        </p:spPr>
        <p:txBody>
          <a:bodyPr anchor="b"/>
          <a:lstStyle>
            <a:lvl1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rgbClr val="6D6D6D"/>
                </a:solidFill>
                <a:latin typeface="+mj-lt"/>
                <a:ea typeface="+mn-ea"/>
                <a:cs typeface="+mn-cs"/>
              </a:defRPr>
            </a:lvl1pPr>
            <a:lvl2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4pPr>
            <a:lvl5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300" normalizeH="0" baseline="0" noProof="0">
                <a:ln>
                  <a:noFill/>
                </a:ln>
                <a:solidFill>
                  <a:srgbClr val="6D6D6D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HEADER IF NEEDED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EDD41A66-8CF4-9156-86A5-FD7915C7313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539728" y="6359970"/>
            <a:ext cx="485330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6D6D6D"/>
                </a:solidFill>
                <a:latin typeface="Palatino Linotype" panose="02040502050505030304" pitchFamily="18" charset="0"/>
              </a:defRPr>
            </a:lvl1pPr>
          </a:lstStyle>
          <a:p>
            <a:fld id="{8EF11865-4EB3-45CB-8613-937F05F8425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CC8B13-A8AA-DF47-1C83-826DAE879BE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220325" y="6202268"/>
            <a:ext cx="1171575" cy="42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3139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hasis with big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DA35B0F-A03F-A0AD-A2EB-E86E0F79E85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F916B7-D4B2-07F9-3874-B85A6276BA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39838" y="1371600"/>
            <a:ext cx="10152062" cy="3544888"/>
          </a:xfrm>
        </p:spPr>
        <p:txBody>
          <a:bodyPr anchor="ctr"/>
          <a:lstStyle>
            <a:lvl1pPr>
              <a:lnSpc>
                <a:spcPct val="90000"/>
              </a:lnSpc>
              <a:defRPr sz="4800" b="1" cap="all" baseline="0">
                <a:solidFill>
                  <a:schemeClr val="tx2"/>
                </a:solidFill>
                <a:latin typeface="+mj-lt"/>
              </a:defRPr>
            </a:lvl1pPr>
            <a:lvl2pPr>
              <a:lnSpc>
                <a:spcPct val="90000"/>
              </a:lnSpc>
              <a:defRPr sz="4800">
                <a:solidFill>
                  <a:schemeClr val="bg1"/>
                </a:solidFill>
                <a:latin typeface="+mj-lt"/>
              </a:defRPr>
            </a:lvl2pPr>
            <a:lvl3pPr>
              <a:lnSpc>
                <a:spcPct val="90000"/>
              </a:lnSpc>
              <a:defRPr sz="4800">
                <a:solidFill>
                  <a:schemeClr val="bg1"/>
                </a:solidFill>
                <a:latin typeface="+mj-lt"/>
              </a:defRPr>
            </a:lvl3pPr>
            <a:lvl4pPr>
              <a:lnSpc>
                <a:spcPct val="90000"/>
              </a:lnSpc>
              <a:defRPr sz="4800">
                <a:solidFill>
                  <a:schemeClr val="bg1"/>
                </a:solidFill>
                <a:latin typeface="+mj-lt"/>
              </a:defRPr>
            </a:lvl4pPr>
            <a:lvl5pPr>
              <a:lnSpc>
                <a:spcPct val="90000"/>
              </a:lnSpc>
              <a:defRPr sz="4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4664A1A6-CF6E-5F4E-59EE-DE9789AC84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539728" y="6359970"/>
            <a:ext cx="485330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6D6D6D"/>
                </a:solidFill>
                <a:latin typeface="Palatino Linotype" panose="02040502050505030304" pitchFamily="18" charset="0"/>
              </a:defRPr>
            </a:lvl1pPr>
          </a:lstStyle>
          <a:p>
            <a:fld id="{8EF11865-4EB3-45CB-8613-937F05F8425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2A975B-2CF5-EE8E-CB3C-C94E7D5046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20325" y="6202268"/>
            <a:ext cx="1171575" cy="42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7266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hasis with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6C3629-4780-9B35-787A-1DB60CBEEA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-1386" y="0"/>
            <a:ext cx="12193386" cy="6857221"/>
          </a:xfrm>
          <a:prstGeom prst="rect">
            <a:avLst/>
          </a:prstGeom>
        </p:spPr>
      </p:pic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D7454186-5E74-2087-A608-26FA5AC728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60850" y="273049"/>
            <a:ext cx="3568700" cy="2808625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D8E8F04D-BF8A-AFB8-D704-DAFB7ABC5E2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03940" y="1590636"/>
            <a:ext cx="3309840" cy="2197537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9E4A78F-9B49-4EA8-DA9A-0D5308C1DDF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61662" y="3277770"/>
            <a:ext cx="2586018" cy="1732714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1C32038E-012A-179A-9399-96A3C722216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787820" y="779"/>
            <a:ext cx="3404180" cy="6857221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7C8739A-FC50-2EB5-CF8D-6C4F85BDC50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" y="3867912"/>
            <a:ext cx="5154612" cy="2361414"/>
          </a:xfrm>
        </p:spPr>
        <p:txBody>
          <a:bodyPr anchor="b"/>
          <a:lstStyle>
            <a:lvl1pPr>
              <a:lnSpc>
                <a:spcPct val="80000"/>
              </a:lnSpc>
              <a:defRPr sz="4800" b="1">
                <a:solidFill>
                  <a:schemeClr val="tx2"/>
                </a:solidFill>
                <a:latin typeface="+mj-lt"/>
              </a:defRPr>
            </a:lvl1pPr>
            <a:lvl2pPr>
              <a:lnSpc>
                <a:spcPct val="90000"/>
              </a:lnSpc>
              <a:defRPr sz="4800">
                <a:solidFill>
                  <a:schemeClr val="bg1"/>
                </a:solidFill>
                <a:latin typeface="+mj-lt"/>
              </a:defRPr>
            </a:lvl2pPr>
            <a:lvl3pPr>
              <a:lnSpc>
                <a:spcPct val="90000"/>
              </a:lnSpc>
              <a:defRPr sz="4800">
                <a:solidFill>
                  <a:schemeClr val="bg1"/>
                </a:solidFill>
                <a:latin typeface="+mj-lt"/>
              </a:defRPr>
            </a:lvl3pPr>
            <a:lvl4pPr>
              <a:lnSpc>
                <a:spcPct val="90000"/>
              </a:lnSpc>
              <a:defRPr sz="4800">
                <a:solidFill>
                  <a:schemeClr val="bg1"/>
                </a:solidFill>
                <a:latin typeface="+mj-lt"/>
              </a:defRPr>
            </a:lvl4pPr>
            <a:lvl5pPr>
              <a:lnSpc>
                <a:spcPct val="90000"/>
              </a:lnSpc>
              <a:defRPr sz="4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6999926-7AD8-8097-5784-C5BFE8BA1B94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239838" y="382355"/>
            <a:ext cx="3790549" cy="501470"/>
          </a:xfrm>
        </p:spPr>
        <p:txBody>
          <a:bodyPr anchor="b"/>
          <a:lstStyle>
            <a:lvl1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rgbClr val="6D6D6D"/>
                </a:solidFill>
                <a:latin typeface="+mj-lt"/>
                <a:ea typeface="+mn-ea"/>
                <a:cs typeface="+mn-cs"/>
              </a:defRPr>
            </a:lvl1pPr>
            <a:lvl2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2pPr>
            <a:lvl3pPr marL="0" algn="l" defTabSz="914400" rtl="0" eaLnBrk="1" latinLnBrk="0" hangingPunct="1">
              <a:lnSpc>
                <a:spcPct val="150000"/>
              </a:lnSpc>
              <a:defRPr lang="en-US" sz="2800" b="1" kern="1200" dirty="0">
                <a:solidFill>
                  <a:schemeClr val="bg2">
                    <a:lumMod val="50000"/>
                  </a:schemeClr>
                </a:solidFill>
                <a:latin typeface="Avenir Black" panose="02000503020000020003" pitchFamily="2" charset="0"/>
                <a:ea typeface="+mn-ea"/>
                <a:cs typeface="+mn-cs"/>
              </a:defRPr>
            </a:lvl3pPr>
            <a:lvl4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4pPr>
            <a:lvl5pPr marL="0" algn="l" defTabSz="914400" rtl="0" eaLnBrk="1" latinLnBrk="0" hangingPunct="1">
              <a:lnSpc>
                <a:spcPct val="150000"/>
              </a:lnSpc>
              <a:defRPr lang="en-US" sz="1600" b="1" kern="1200" dirty="0">
                <a:solidFill>
                  <a:schemeClr val="bg2">
                    <a:lumMod val="50000"/>
                  </a:schemeClr>
                </a:solidFill>
                <a:latin typeface="Palatino" pitchFamily="2" charset="77"/>
                <a:ea typeface="Palatino" pitchFamily="2" charset="77"/>
                <a:cs typeface="+mn-cs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300" normalizeH="0" baseline="0" noProof="0">
                <a:ln>
                  <a:noFill/>
                </a:ln>
                <a:solidFill>
                  <a:srgbClr val="6D6D6D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HEADER IF NEEDED</a:t>
            </a:r>
          </a:p>
        </p:txBody>
      </p:sp>
    </p:spTree>
    <p:extLst>
      <p:ext uri="{BB962C8B-B14F-4D97-AF65-F5344CB8AC3E}">
        <p14:creationId xmlns:p14="http://schemas.microsoft.com/office/powerpoint/2010/main" val="931759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A89483-215D-2577-E1B5-49A4547F6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38" y="375710"/>
            <a:ext cx="10152062" cy="108479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D9C474-FF35-20D2-5447-5483F7DBE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9838" y="2057400"/>
            <a:ext cx="10152062" cy="41195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1458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61" r:id="rId3"/>
    <p:sldLayoutId id="2147483650" r:id="rId4"/>
    <p:sldLayoutId id="2147483670" r:id="rId5"/>
    <p:sldLayoutId id="2147483662" r:id="rId6"/>
    <p:sldLayoutId id="2147483663" r:id="rId7"/>
    <p:sldLayoutId id="2147483673" r:id="rId8"/>
    <p:sldLayoutId id="2147483676" r:id="rId9"/>
    <p:sldLayoutId id="2147483674" r:id="rId10"/>
    <p:sldLayoutId id="2147483672" r:id="rId11"/>
    <p:sldLayoutId id="2147483671" r:id="rId12"/>
    <p:sldLayoutId id="2147483651" r:id="rId13"/>
    <p:sldLayoutId id="2147483652" r:id="rId14"/>
    <p:sldLayoutId id="2147483677" r:id="rId15"/>
    <p:sldLayoutId id="2147483654" r:id="rId16"/>
    <p:sldLayoutId id="2147483655" r:id="rId17"/>
    <p:sldLayoutId id="2147483665" r:id="rId18"/>
    <p:sldLayoutId id="2147483660" r:id="rId19"/>
    <p:sldLayoutId id="2147483664" r:id="rId20"/>
    <p:sldLayoutId id="2147483666" r:id="rId21"/>
    <p:sldLayoutId id="2147483669" r:id="rId22"/>
    <p:sldLayoutId id="2147483668" r:id="rId23"/>
    <p:sldLayoutId id="2147483667" r:id="rId2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None/>
        <a:defRPr sz="1800" kern="1200">
          <a:solidFill>
            <a:schemeClr val="bg1">
              <a:lumMod val="50000"/>
            </a:schemeClr>
          </a:solidFill>
          <a:latin typeface="Palatino Linotype" panose="020405020505050303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50000"/>
            </a:schemeClr>
          </a:solidFill>
          <a:latin typeface="Palatino Linotype" panose="020405020505050303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50000"/>
            </a:schemeClr>
          </a:solidFill>
          <a:latin typeface="Palatino Linotype" panose="020405020505050303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50000"/>
            </a:schemeClr>
          </a:solidFill>
          <a:latin typeface="Palatino Linotype" panose="020405020505050303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50000"/>
            </a:schemeClr>
          </a:solidFill>
          <a:latin typeface="Palatino Linotype" panose="0204050205050503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05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81" userDrawn="1">
          <p15:clr>
            <a:srgbClr val="F26B43"/>
          </p15:clr>
        </p15:guide>
        <p15:guide id="4" pos="7176" userDrawn="1">
          <p15:clr>
            <a:srgbClr val="F26B43"/>
          </p15:clr>
        </p15:guide>
        <p15:guide id="5" orient="horz" pos="864" userDrawn="1">
          <p15:clr>
            <a:srgbClr val="F26B43"/>
          </p15:clr>
        </p15:guide>
        <p15:guide id="6" orient="horz" pos="1296" userDrawn="1">
          <p15:clr>
            <a:srgbClr val="F26B43"/>
          </p15:clr>
        </p15:guide>
        <p15:guide id="7" orient="horz" pos="4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neighbors@nchmd.org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B9F88-8165-5B4E-BC91-0D323CC1E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35991" y="779974"/>
            <a:ext cx="5775959" cy="1234123"/>
          </a:xfrm>
        </p:spPr>
        <p:txBody>
          <a:bodyPr anchor="t"/>
          <a:lstStyle/>
          <a:p>
            <a:r>
              <a:rPr lang="en-US" b="0" i="0" dirty="0">
                <a:effectLst/>
                <a:latin typeface="Segoe UI" panose="020B0502040204020203" pitchFamily="34" charset="0"/>
              </a:rPr>
              <a:t>R.M. Schulze Family </a:t>
            </a:r>
            <a:r>
              <a:rPr lang="en-US" b="0" dirty="0">
                <a:latin typeface="Segoe UI" panose="020B0502040204020203" pitchFamily="34" charset="0"/>
              </a:rPr>
              <a:t>Heart</a:t>
            </a:r>
            <a:r>
              <a:rPr lang="en-US" b="0" i="0" dirty="0">
                <a:effectLst/>
                <a:latin typeface="Segoe UI" panose="020B0502040204020203" pitchFamily="34" charset="0"/>
              </a:rPr>
              <a:t> and Stroke Critical Care Center</a:t>
            </a:r>
            <a:br>
              <a:rPr lang="en-US" b="0" i="0" dirty="0">
                <a:effectLst/>
                <a:latin typeface="Segoe UI" panose="020B0502040204020203" pitchFamily="34" charset="0"/>
              </a:rPr>
            </a:br>
            <a:br>
              <a:rPr lang="en-US" b="0" i="0" dirty="0">
                <a:effectLst/>
                <a:latin typeface="Segoe UI" panose="020B0502040204020203" pitchFamily="34" charset="0"/>
              </a:rPr>
            </a:br>
            <a:br>
              <a:rPr lang="en-US" b="0" i="0" dirty="0">
                <a:effectLst/>
                <a:latin typeface="Segoe UI" panose="020B0502040204020203" pitchFamily="34" charset="0"/>
              </a:rPr>
            </a:br>
            <a:br>
              <a:rPr lang="en-US" b="0" i="0" dirty="0">
                <a:effectLst/>
                <a:latin typeface="Segoe UI" panose="020B0502040204020203" pitchFamily="34" charset="0"/>
              </a:rPr>
            </a:br>
            <a:r>
              <a:rPr lang="en-US" b="0" i="0" dirty="0">
                <a:effectLst/>
                <a:latin typeface="Segoe UI" panose="020B0502040204020203" pitchFamily="34" charset="0"/>
              </a:rPr>
              <a:t>Project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23B226-EB25-E5D2-3025-501FBA95D9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br>
              <a:rPr lang="en-US"/>
            </a:br>
            <a:r>
              <a:rPr lang="en-US">
                <a:latin typeface="Palatino Linotype"/>
              </a:rPr>
              <a:t>9.24.26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892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1F785-DBA4-F363-AA97-AA586EC3B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A7446A-CE56-B3E6-5645-6436379AEBF7}"/>
              </a:ext>
            </a:extLst>
          </p:cNvPr>
          <p:cNvSpPr txBox="1"/>
          <p:nvPr/>
        </p:nvSpPr>
        <p:spPr>
          <a:xfrm>
            <a:off x="311871" y="250195"/>
            <a:ext cx="58603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Segoe UI" panose="020B0502040204020203" pitchFamily="34" charset="0"/>
                <a:cs typeface="Segoe UI" panose="020B0502040204020203" pitchFamily="34" charset="0"/>
              </a:rPr>
              <a:t>Current Site Status &amp;</a:t>
            </a:r>
          </a:p>
          <a:p>
            <a:r>
              <a:rPr lang="en-US" sz="4800" dirty="0">
                <a:latin typeface="Segoe UI" panose="020B0502040204020203" pitchFamily="34" charset="0"/>
                <a:cs typeface="Segoe UI" panose="020B0502040204020203" pitchFamily="34" charset="0"/>
              </a:rPr>
              <a:t>Upcoming work</a:t>
            </a:r>
          </a:p>
          <a:p>
            <a:pPr algn="ctr"/>
            <a:endParaRPr lang="en-US" sz="48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FC6A10-468E-E1EC-8489-C223F717A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465" y="363794"/>
            <a:ext cx="5459664" cy="619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546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1CAE4-563A-6B3B-3412-75D488DEC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AC7D3AC-8227-D06C-1935-A72442AFDBC4}"/>
              </a:ext>
            </a:extLst>
          </p:cNvPr>
          <p:cNvSpPr txBox="1"/>
          <p:nvPr/>
        </p:nvSpPr>
        <p:spPr>
          <a:xfrm>
            <a:off x="381185" y="416706"/>
            <a:ext cx="3861631" cy="661719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endParaRPr lang="en-US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Parking garage erection is complete; the crane is being demobilized by end of month.  (2</a:t>
            </a:r>
            <a:r>
              <a:rPr lang="en-US" sz="16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nd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Ave street closure / mods).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Structural steel erection is complete.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Sprayed fireproofing is ongoing.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Concrete slab on deck placements are nearing completion.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Interior wall framing is continuing on all floors.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Mechanical, Electrical &amp; Plumbing rough-in is ongoing on all floors.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Drywall install is ongoing at top of interior walls.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Underground utility work is ongoing.</a:t>
            </a:r>
          </a:p>
          <a:p>
            <a:r>
              <a:rPr lang="en-US" dirty="0"/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ECA78F-11BA-55C2-A20B-35AEC8598EF0}"/>
              </a:ext>
            </a:extLst>
          </p:cNvPr>
          <p:cNvSpPr txBox="1"/>
          <p:nvPr/>
        </p:nvSpPr>
        <p:spPr>
          <a:xfrm>
            <a:off x="381185" y="33190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Current Construction Activities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8CD4DC1-B839-40C2-D052-F21E2F375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1126" y="1109339"/>
            <a:ext cx="7068536" cy="463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471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A61F666-6BC1-20AA-4E8D-D4362A504C87}"/>
              </a:ext>
            </a:extLst>
          </p:cNvPr>
          <p:cNvSpPr txBox="1"/>
          <p:nvPr/>
        </p:nvSpPr>
        <p:spPr>
          <a:xfrm>
            <a:off x="281569" y="305530"/>
            <a:ext cx="114495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Upcoming 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Work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Activities</a:t>
            </a:r>
          </a:p>
          <a:p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C6A073-28C7-AA17-1D45-4D3304CACDCF}"/>
              </a:ext>
            </a:extLst>
          </p:cNvPr>
          <p:cNvSpPr txBox="1"/>
          <p:nvPr/>
        </p:nvSpPr>
        <p:spPr>
          <a:xfrm>
            <a:off x="460917" y="1013416"/>
            <a:ext cx="3553067" cy="64633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October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Complete steel erection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Complete sprayed fireproofing on structural frame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Continue interior wall framing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Continue interior MEP wall &amp; ceiling rough-in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Continue interior drywall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Continue roofing installations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Start (CEP) Central Energy Plant piping runs to HVSI.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Start exterior curtain wall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Install buck hoist along exterior of building for material &amp; manpower movement.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Continue parking garage MEP installations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148217-3E7E-4275-A1CD-81CDCA10A779}"/>
              </a:ext>
            </a:extLst>
          </p:cNvPr>
          <p:cNvSpPr txBox="1"/>
          <p:nvPr/>
        </p:nvSpPr>
        <p:spPr>
          <a:xfrm>
            <a:off x="4076471" y="993920"/>
            <a:ext cx="3631592" cy="50783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November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Continue interior wall framing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Continue interior MEP wall &amp; ceiling rough-in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Continue interior drywall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Start parking garage landscaping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Continue roofing installations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Continue parking garage MEP installations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Continue CEP piping work to HVSI.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Continue exterior curtain wall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832336-CDE3-47E8-DDE8-093C2DD30D35}"/>
              </a:ext>
            </a:extLst>
          </p:cNvPr>
          <p:cNvSpPr txBox="1"/>
          <p:nvPr/>
        </p:nvSpPr>
        <p:spPr>
          <a:xfrm>
            <a:off x="7770551" y="1013416"/>
            <a:ext cx="3713878" cy="36933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December</a:t>
            </a:r>
            <a:r>
              <a:rPr lang="en-US" b="1" dirty="0"/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Continue interior wall framing</a:t>
            </a: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Continue interior MEP wall &amp; ceiling rough-in</a:t>
            </a: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Continue interior drywall</a:t>
            </a: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Continue parking garage landscaping</a:t>
            </a: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Continue roofing installations</a:t>
            </a: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Make CEP final connections to HVSI.</a:t>
            </a: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Install parking garage elevator</a:t>
            </a: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Continue exterior curtain wall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A4D213B5-329F-FC81-2C9A-F48D40DA7F44}"/>
              </a:ext>
            </a:extLst>
          </p:cNvPr>
          <p:cNvSpPr/>
          <p:nvPr/>
        </p:nvSpPr>
        <p:spPr>
          <a:xfrm>
            <a:off x="1559973" y="969689"/>
            <a:ext cx="978408" cy="484632"/>
          </a:xfrm>
          <a:prstGeom prst="rightArrow">
            <a:avLst/>
          </a:prstGeom>
          <a:solidFill>
            <a:srgbClr val="0070C0"/>
          </a:solidFill>
          <a:ln>
            <a:solidFill>
              <a:srgbClr val="4472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9104F1DA-B894-E795-6728-CC0C0B8E8057}"/>
              </a:ext>
            </a:extLst>
          </p:cNvPr>
          <p:cNvSpPr/>
          <p:nvPr/>
        </p:nvSpPr>
        <p:spPr>
          <a:xfrm>
            <a:off x="5451049" y="969348"/>
            <a:ext cx="978408" cy="484632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CE4E7CA4-710A-C0A2-D04E-62680F536423}"/>
              </a:ext>
            </a:extLst>
          </p:cNvPr>
          <p:cNvSpPr/>
          <p:nvPr/>
        </p:nvSpPr>
        <p:spPr>
          <a:xfrm>
            <a:off x="2661231" y="968056"/>
            <a:ext cx="978408" cy="484632"/>
          </a:xfrm>
          <a:prstGeom prst="rightArrow">
            <a:avLst/>
          </a:prstGeom>
          <a:solidFill>
            <a:srgbClr val="0070C0"/>
          </a:solidFill>
          <a:ln>
            <a:solidFill>
              <a:srgbClr val="4472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8A8723E4-C727-42E6-60A6-7809DB9809A9}"/>
              </a:ext>
            </a:extLst>
          </p:cNvPr>
          <p:cNvSpPr/>
          <p:nvPr/>
        </p:nvSpPr>
        <p:spPr>
          <a:xfrm>
            <a:off x="6597748" y="959467"/>
            <a:ext cx="978408" cy="484632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2183A740-45CA-68F7-8A30-351D84C8E8CF}"/>
              </a:ext>
            </a:extLst>
          </p:cNvPr>
          <p:cNvSpPr/>
          <p:nvPr/>
        </p:nvSpPr>
        <p:spPr>
          <a:xfrm>
            <a:off x="9164415" y="968056"/>
            <a:ext cx="978408" cy="484632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0C164490-6C3E-846C-DCC4-AC412FB92559}"/>
              </a:ext>
            </a:extLst>
          </p:cNvPr>
          <p:cNvSpPr/>
          <p:nvPr/>
        </p:nvSpPr>
        <p:spPr>
          <a:xfrm>
            <a:off x="10332661" y="968056"/>
            <a:ext cx="978408" cy="484632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280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3DAA7-A378-1A72-1DE7-E48A0A241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F40B00-39E4-80EC-61A1-5E9E3E7946C0}"/>
              </a:ext>
            </a:extLst>
          </p:cNvPr>
          <p:cNvSpPr txBox="1"/>
          <p:nvPr/>
        </p:nvSpPr>
        <p:spPr>
          <a:xfrm>
            <a:off x="395128" y="156715"/>
            <a:ext cx="81910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r>
              <a:rPr lang="en-US" sz="3600" dirty="0">
                <a:latin typeface="Segoe UI" panose="020B0502040204020203" pitchFamily="34" charset="0"/>
                <a:cs typeface="Segoe UI" panose="020B0502040204020203" pitchFamily="34" charset="0"/>
              </a:rPr>
              <a:t>What to expect over the next 3 months around the construction site ?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AE62B4-CFA3-7106-EE5F-E17FB5877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834" y="2450659"/>
            <a:ext cx="5279037" cy="395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950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2E2BC-453A-D1BF-F0B9-1017BE521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AEB060B-AC16-7453-5A93-3AF4BC8446DB}"/>
              </a:ext>
            </a:extLst>
          </p:cNvPr>
          <p:cNvSpPr txBox="1"/>
          <p:nvPr/>
        </p:nvSpPr>
        <p:spPr>
          <a:xfrm>
            <a:off x="281569" y="364522"/>
            <a:ext cx="114495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Expectations on site over the next 3 months </a:t>
            </a:r>
          </a:p>
          <a:p>
            <a:endParaRPr lang="en-US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523C9C-BD45-E880-586B-CDC5497AFD06}"/>
              </a:ext>
            </a:extLst>
          </p:cNvPr>
          <p:cNvSpPr txBox="1"/>
          <p:nvPr/>
        </p:nvSpPr>
        <p:spPr>
          <a:xfrm>
            <a:off x="546410" y="514994"/>
            <a:ext cx="736136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Continued construction vehicle traffic coming from 41 turning west on 2</a:t>
            </a:r>
            <a:r>
              <a:rPr lang="en-US" sz="16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nd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then into the jobsite – daily (curtain wall, drywall , studs, roofing &amp; MEP construction material deliveries)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The fixed elevated crane will remain in use for several months in order to erect the curtain wall sections around the exterior of the building. </a:t>
            </a:r>
          </a:p>
          <a:p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The buck hoist will be operational going up / down the exterior face of the building to move manpower &amp; materials.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highlight>
                <a:srgbClr val="D9D9D9"/>
              </a:highligh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An additional mobile crane may be used to lift roof top equipment to the mechanical penthouse level. </a:t>
            </a:r>
          </a:p>
          <a:p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Local residents may hear a combination of horn or whistle sounds when the crane is actively hoisting loads across the site. This is an OSHA safety requirement for workers onsite. </a:t>
            </a:r>
          </a:p>
          <a:p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An increase in the amount of onsite construction workers to a peak of 300 +/-. A parking shuttle will continue to transfer construction workers from offsite parking areas to the construction site.</a:t>
            </a:r>
          </a:p>
          <a:p>
            <a:r>
              <a:rPr 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D6759D-C5A6-351A-C936-6F8D5AF12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987" y="364522"/>
            <a:ext cx="3848100" cy="28860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47142CF-C2E0-3D10-C633-BA21BA5CC3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987" y="3578550"/>
            <a:ext cx="3848101" cy="288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580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06ACB-ED61-CE5A-2234-2701944FE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2B5E9E-40A5-DCCF-4511-DB50E3C79CD2}"/>
              </a:ext>
            </a:extLst>
          </p:cNvPr>
          <p:cNvSpPr txBox="1"/>
          <p:nvPr/>
        </p:nvSpPr>
        <p:spPr>
          <a:xfrm>
            <a:off x="612071" y="564801"/>
            <a:ext cx="7815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Segoe UI" panose="020B0502040204020203" pitchFamily="34" charset="0"/>
                <a:cs typeface="Segoe UI" panose="020B0502040204020203" pitchFamily="34" charset="0"/>
              </a:rPr>
              <a:t>Schedule Update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2FBC65-6171-4951-E0BD-EBDEFAD76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250" y="333374"/>
            <a:ext cx="3848100" cy="28860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3F9C1F-B289-A75D-AD8E-70F11C9604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250" y="3536601"/>
            <a:ext cx="3848100" cy="28860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80299F-C0CE-9C9F-C2C1-6B6A57372F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031" y="1769848"/>
            <a:ext cx="3865601" cy="289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19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C2A4ED-083B-B1D9-8063-D8EE11817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0A9BAF-B9BF-C367-E0E8-D686EAFCA633}"/>
              </a:ext>
            </a:extLst>
          </p:cNvPr>
          <p:cNvSpPr txBox="1"/>
          <p:nvPr/>
        </p:nvSpPr>
        <p:spPr>
          <a:xfrm>
            <a:off x="843936" y="590548"/>
            <a:ext cx="6002110" cy="1495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dirty="0"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Current Construction Schedule Milestones 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600" dirty="0"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(Subject to Change)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400" b="1" dirty="0"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6F6128-A7F4-B584-1132-892BC61035C2}"/>
              </a:ext>
            </a:extLst>
          </p:cNvPr>
          <p:cNvSpPr txBox="1"/>
          <p:nvPr/>
        </p:nvSpPr>
        <p:spPr>
          <a:xfrm>
            <a:off x="851191" y="1865377"/>
            <a:ext cx="6665177" cy="42687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Parking Garage </a:t>
            </a: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Precast structure erected –  3</a:t>
            </a:r>
            <a:r>
              <a:rPr lang="en-US" sz="16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rd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quarter 2026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MEP systems &amp; Elevator install – 4</a:t>
            </a:r>
            <a:r>
              <a:rPr lang="en-US" sz="16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th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quarter 2026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Landscaping installation – 4th quarter 2026 </a:t>
            </a:r>
          </a:p>
          <a:p>
            <a:pPr marL="514350" lvl="1"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    (installation will occur in multiple phases)</a:t>
            </a:r>
          </a:p>
          <a:p>
            <a:pPr marL="800100" lvl="1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Parking Garage operational  – 1st quarter 2027 (levels 1 &amp; 2)</a:t>
            </a:r>
            <a:endParaRPr lang="en-US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Heart Vascular &amp; Stroke Institute </a:t>
            </a: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Steel erection complete - 3</a:t>
            </a:r>
            <a:r>
              <a:rPr lang="en-US" sz="16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rd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quarter of 2026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Exterior enclosure – 1st quarter of 2027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Interior finishes – 1</a:t>
            </a:r>
            <a:r>
              <a:rPr lang="en-US" sz="16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st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quarter of 2027 to 3</a:t>
            </a:r>
            <a:r>
              <a:rPr lang="en-US" sz="16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rd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quarter of 2027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Install elevators – 2</a:t>
            </a:r>
            <a:r>
              <a:rPr lang="en-US" sz="16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nd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quarter of 2027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Permanent Power – 2</a:t>
            </a:r>
            <a:r>
              <a:rPr lang="en-US" sz="16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nd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quarter of 2027 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Commissioning of MEP Systems - 3</a:t>
            </a:r>
            <a:r>
              <a:rPr lang="en-US" sz="16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rd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quarter of 2027 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Building construction complete – 3</a:t>
            </a:r>
            <a:r>
              <a:rPr lang="en-US" sz="16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rd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quarter of 2027 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NCH activation phase – 4th quarter of 2027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6030D0-FB99-EEFD-27B5-6C37DCE08B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925" y="3689748"/>
            <a:ext cx="3609974" cy="27074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E28793-1BAF-0D53-04E2-7F07BFDAB4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925" y="521495"/>
            <a:ext cx="3609974" cy="270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180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7CA95-CF09-D457-9A68-8EDAA863E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979769-C096-1C29-0620-60D54E8E100C}"/>
              </a:ext>
            </a:extLst>
          </p:cNvPr>
          <p:cNvSpPr txBox="1"/>
          <p:nvPr/>
        </p:nvSpPr>
        <p:spPr>
          <a:xfrm>
            <a:off x="-1425301" y="385933"/>
            <a:ext cx="7815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Landscaping Update</a:t>
            </a:r>
          </a:p>
          <a:p>
            <a:endParaRPr lang="en-US" sz="3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46E697-CA8F-61E2-6794-B1CC74090531}"/>
              </a:ext>
            </a:extLst>
          </p:cNvPr>
          <p:cNvSpPr txBox="1"/>
          <p:nvPr/>
        </p:nvSpPr>
        <p:spPr>
          <a:xfrm>
            <a:off x="355726" y="1493929"/>
            <a:ext cx="6576016" cy="306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Parking garage landscaping  installations will occur over the next 3-4 +/- months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n-US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The landscaping trade contract will be finalized in October of 2026.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Ground floor planters will be constructed over the next 2 months. Soil placement will follow by the landscaper.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Perimeter sidewalks will be installed this fall / winter.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Landscaping and site lighting will follow</a:t>
            </a:r>
          </a:p>
          <a:p>
            <a:pPr marL="514350" lvl="1">
              <a:lnSpc>
                <a:spcPct val="90000"/>
              </a:lnSpc>
              <a:spcAft>
                <a:spcPts val="600"/>
              </a:spcAft>
            </a:pPr>
            <a:endParaRPr lang="en-US" sz="1600" dirty="0">
              <a:solidFill>
                <a:schemeClr val="accent2">
                  <a:lumMod val="50000"/>
                  <a:lumOff val="50000"/>
                </a:schemeClr>
              </a:solidFill>
            </a:endParaRPr>
          </a:p>
          <a:p>
            <a:pPr marL="514350" lvl="1">
              <a:lnSpc>
                <a:spcPct val="90000"/>
              </a:lnSpc>
              <a:spcAft>
                <a:spcPts val="600"/>
              </a:spcAft>
            </a:pPr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6976CA-3F82-3BFB-4F13-8EC978A95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8601" y="385933"/>
            <a:ext cx="3736285" cy="29744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619A19-34A1-BD71-5653-726C4109A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5688" y="3360410"/>
            <a:ext cx="3290888" cy="247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507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C08978-2D0B-9083-F1A9-C2A9D93F3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9F261E3-762A-463D-190E-C09A8E50E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8A35E8-AD1D-3256-8B1F-36DE0CDAD0C9}"/>
              </a:ext>
            </a:extLst>
          </p:cNvPr>
          <p:cNvSpPr txBox="1"/>
          <p:nvPr/>
        </p:nvSpPr>
        <p:spPr>
          <a:xfrm>
            <a:off x="836679" y="723898"/>
            <a:ext cx="6002110" cy="1495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400" b="1" dirty="0"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4717B0-4E43-FC47-E94C-4DD7AA0EB578}"/>
              </a:ext>
            </a:extLst>
          </p:cNvPr>
          <p:cNvSpPr txBox="1"/>
          <p:nvPr/>
        </p:nvSpPr>
        <p:spPr>
          <a:xfrm>
            <a:off x="836679" y="2216383"/>
            <a:ext cx="6016624" cy="39177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09CE63-8E80-D336-A430-698418DDC27F}"/>
              </a:ext>
            </a:extLst>
          </p:cNvPr>
          <p:cNvSpPr txBox="1"/>
          <p:nvPr/>
        </p:nvSpPr>
        <p:spPr>
          <a:xfrm>
            <a:off x="422296" y="1471610"/>
            <a:ext cx="3996357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2nd Ave N Tree Improvements </a:t>
            </a:r>
            <a:endParaRPr lang="en-US" sz="1600" dirty="0">
              <a:solidFill>
                <a:schemeClr val="accent2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(3) existing Mahogony trees will start to be prepped along the main entrance of the existing hospital for transplant.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The actual transplant work won’t occur until 2-3 months of root pruning work is performed on the existing trees. 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The transplanted trees will be installed in Jan- Feb along 2</a:t>
            </a:r>
            <a:r>
              <a:rPr lang="en-US" sz="16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nd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Ave.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2">
                  <a:lumMod val="50000"/>
                  <a:lumOff val="50000"/>
                </a:schemeClr>
              </a:solidFill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2">
                  <a:lumMod val="50000"/>
                  <a:lumOff val="50000"/>
                </a:schemeClr>
              </a:solidFill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5BAA13-F466-EBF1-BD50-A94BB9DDE640}"/>
              </a:ext>
            </a:extLst>
          </p:cNvPr>
          <p:cNvSpPr txBox="1"/>
          <p:nvPr/>
        </p:nvSpPr>
        <p:spPr>
          <a:xfrm>
            <a:off x="-424956" y="555495"/>
            <a:ext cx="104204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Update on 2</a:t>
            </a:r>
            <a:r>
              <a:rPr lang="en-US" sz="3600" baseline="300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nd</a:t>
            </a:r>
            <a:r>
              <a:rPr lang="en-US" sz="36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Ave N Tree Transplant work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2827AB-2674-57B3-A9DD-F567842E65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200" y="1368069"/>
            <a:ext cx="2230534" cy="2974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5AAE46-CAAD-34BE-453C-E4C0816A1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006" y="4470401"/>
            <a:ext cx="3008867" cy="22566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511B0C-690B-5A54-2500-2C2DC97A48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31" y="4342591"/>
            <a:ext cx="5822103" cy="23844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04CA6DC-389F-3655-FD78-A71DF60253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1278" y="1364933"/>
            <a:ext cx="4911297" cy="297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18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640598-AADA-52B3-1AB5-1E5542DAB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EC3CD4D-DC58-9C9E-78E4-A1E07B85E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E74BD1-EA5B-2217-4B6D-DC83549DCF28}"/>
              </a:ext>
            </a:extLst>
          </p:cNvPr>
          <p:cNvSpPr txBox="1"/>
          <p:nvPr/>
        </p:nvSpPr>
        <p:spPr>
          <a:xfrm>
            <a:off x="836679" y="723898"/>
            <a:ext cx="6002110" cy="1495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400" b="1" dirty="0"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3E8C27-D5B4-26E8-9CFC-66A1BAEE905D}"/>
              </a:ext>
            </a:extLst>
          </p:cNvPr>
          <p:cNvSpPr txBox="1"/>
          <p:nvPr/>
        </p:nvSpPr>
        <p:spPr>
          <a:xfrm>
            <a:off x="836679" y="2216383"/>
            <a:ext cx="6016624" cy="39177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F28AE5-4ABF-1B11-2D25-CF5A5E56C0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843" y="723898"/>
            <a:ext cx="4023053" cy="53640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FA9B7A-329A-C2AE-C5C4-A56D5009FAB1}"/>
              </a:ext>
            </a:extLst>
          </p:cNvPr>
          <p:cNvSpPr txBox="1"/>
          <p:nvPr/>
        </p:nvSpPr>
        <p:spPr>
          <a:xfrm>
            <a:off x="533163" y="1471610"/>
            <a:ext cx="6096000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Lake Condition Updates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The lake will be treated to reduce the amount of nutrient levels and organic material that has accumulated on the bottom. </a:t>
            </a:r>
          </a:p>
          <a:p>
            <a:pPr marL="514350" lvl="1">
              <a:lnSpc>
                <a:spcPct val="90000"/>
              </a:lnSpc>
              <a:spcAft>
                <a:spcPts val="600"/>
              </a:spcAft>
            </a:pP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The treatment process was reviewed and accepted by the City of Naples.</a:t>
            </a:r>
          </a:p>
          <a:p>
            <a:pPr marL="514350" lvl="1">
              <a:lnSpc>
                <a:spcPct val="90000"/>
              </a:lnSpc>
              <a:spcAft>
                <a:spcPts val="600"/>
              </a:spcAft>
            </a:pP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No adverse effects are anticipated with the aquatic life within the lake. 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One treatment will be applied per month for (2) months. 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Water samples will be taken before and after the application.</a:t>
            </a:r>
          </a:p>
          <a:p>
            <a:pPr marL="514350" lvl="1">
              <a:lnSpc>
                <a:spcPct val="90000"/>
              </a:lnSpc>
              <a:spcAft>
                <a:spcPts val="600"/>
              </a:spcAft>
            </a:pP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The treatment process will occur this fall. 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2">
                  <a:lumMod val="50000"/>
                  <a:lumOff val="50000"/>
                </a:schemeClr>
              </a:solidFill>
            </a:endParaRPr>
          </a:p>
          <a:p>
            <a:pPr marL="514350" lvl="1">
              <a:lnSpc>
                <a:spcPct val="90000"/>
              </a:lnSpc>
              <a:spcAft>
                <a:spcPts val="600"/>
              </a:spcAft>
            </a:pPr>
            <a:endParaRPr lang="en-US" sz="1600" dirty="0">
              <a:solidFill>
                <a:schemeClr val="accent2">
                  <a:lumMod val="50000"/>
                  <a:lumOff val="50000"/>
                </a:schemeClr>
              </a:solidFill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5BBCCE-3914-7B25-E5B5-BD09462612F0}"/>
              </a:ext>
            </a:extLst>
          </p:cNvPr>
          <p:cNvSpPr txBox="1"/>
          <p:nvPr/>
        </p:nvSpPr>
        <p:spPr>
          <a:xfrm>
            <a:off x="306565" y="489619"/>
            <a:ext cx="72313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/>
              <a:t> </a:t>
            </a:r>
            <a:r>
              <a:rPr lang="en-US" sz="36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Lake Update </a:t>
            </a:r>
          </a:p>
        </p:txBody>
      </p:sp>
    </p:spTree>
    <p:extLst>
      <p:ext uri="{BB962C8B-B14F-4D97-AF65-F5344CB8AC3E}">
        <p14:creationId xmlns:p14="http://schemas.microsoft.com/office/powerpoint/2010/main" val="21356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0B53C9-6C6D-C273-F5C0-ED33CBF3E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3623518-5A5D-6A7B-BCE7-F3B4976E5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3625B9-C795-7C58-1183-B45039F9311D}"/>
              </a:ext>
            </a:extLst>
          </p:cNvPr>
          <p:cNvSpPr txBox="1"/>
          <p:nvPr/>
        </p:nvSpPr>
        <p:spPr>
          <a:xfrm>
            <a:off x="836679" y="723898"/>
            <a:ext cx="6002110" cy="1495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400" b="1" dirty="0"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3CC536-4A12-C1DC-5C07-770729446279}"/>
              </a:ext>
            </a:extLst>
          </p:cNvPr>
          <p:cNvSpPr txBox="1"/>
          <p:nvPr/>
        </p:nvSpPr>
        <p:spPr>
          <a:xfrm>
            <a:off x="836679" y="2216383"/>
            <a:ext cx="6016624" cy="39177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F11CE7-4C9E-6A0B-F911-6D51025A7454}"/>
              </a:ext>
            </a:extLst>
          </p:cNvPr>
          <p:cNvSpPr txBox="1"/>
          <p:nvPr/>
        </p:nvSpPr>
        <p:spPr>
          <a:xfrm>
            <a:off x="306565" y="489619"/>
            <a:ext cx="72313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/>
              <a:t> </a:t>
            </a:r>
            <a:r>
              <a:rPr lang="en-US" sz="3600" dirty="0">
                <a:latin typeface="Segoe UI" panose="020B0502040204020203" pitchFamily="34" charset="0"/>
                <a:cs typeface="Segoe UI" panose="020B0502040204020203" pitchFamily="34" charset="0"/>
              </a:rPr>
              <a:t>Construction progress video </a:t>
            </a:r>
          </a:p>
        </p:txBody>
      </p:sp>
      <p:pic>
        <p:nvPicPr>
          <p:cNvPr id="2" name="Time Lapse">
            <a:hlinkClick r:id="" action="ppaction://media"/>
            <a:extLst>
              <a:ext uri="{FF2B5EF4-FFF2-40B4-BE49-F238E27FC236}">
                <a16:creationId xmlns:a16="http://schemas.microsoft.com/office/drawing/2014/main" id="{CC14A326-78D7-0FF4-897A-8E5324880D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6638" y="1584325"/>
            <a:ext cx="10118725" cy="368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590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CBEE18-6F9F-C525-E9C0-5435DA96C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0"/>
            <a:ext cx="12192000" cy="685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157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5A7B36-0B78-6983-8CB4-505E2E3A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11865-4EB3-45CB-8613-937F05F84259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EE95A14-967B-C2B9-1044-1FDD2DE1C261}"/>
              </a:ext>
            </a:extLst>
          </p:cNvPr>
          <p:cNvSpPr txBox="1">
            <a:spLocks/>
          </p:cNvSpPr>
          <p:nvPr/>
        </p:nvSpPr>
        <p:spPr>
          <a:xfrm>
            <a:off x="6759748" y="2886604"/>
            <a:ext cx="4918673" cy="108479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Project Contact Information 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C25D0E5-06A5-60B6-99F1-77C436208AEF}"/>
              </a:ext>
            </a:extLst>
          </p:cNvPr>
          <p:cNvSpPr txBox="1">
            <a:spLocks/>
          </p:cNvSpPr>
          <p:nvPr/>
        </p:nvSpPr>
        <p:spPr>
          <a:xfrm>
            <a:off x="6759748" y="4357426"/>
            <a:ext cx="4659312" cy="20751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Matt Holliday </a:t>
            </a:r>
          </a:p>
          <a:p>
            <a:r>
              <a:rPr lang="en-US" sz="2400" b="1" u="sng" dirty="0">
                <a:solidFill>
                  <a:srgbClr val="467886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2"/>
              </a:rPr>
              <a:t>neighbors@nchmd.org</a:t>
            </a: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  </a:t>
            </a:r>
          </a:p>
          <a:p>
            <a:r>
              <a:rPr lang="en-US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239-826-7864 </a:t>
            </a:r>
            <a:r>
              <a:rPr lang="en-US" sz="2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endParaRPr lang="en-US" sz="24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F24D74-A8F2-7612-36AD-8AFC6A352E0C}"/>
              </a:ext>
            </a:extLst>
          </p:cNvPr>
          <p:cNvSpPr txBox="1"/>
          <p:nvPr/>
        </p:nvSpPr>
        <p:spPr>
          <a:xfrm>
            <a:off x="166942" y="1144921"/>
            <a:ext cx="781538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learn more visit :</a:t>
            </a:r>
          </a:p>
          <a:p>
            <a:endParaRPr lang="en-US" dirty="0"/>
          </a:p>
          <a:p>
            <a:r>
              <a:rPr lang="en-US" sz="4800" dirty="0"/>
              <a:t>criticalcareinnaples.com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497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BB98FAE-1C4D-2011-56F8-7DC4A71E86BA}"/>
              </a:ext>
            </a:extLst>
          </p:cNvPr>
          <p:cNvSpPr txBox="1">
            <a:spLocks/>
          </p:cNvSpPr>
          <p:nvPr/>
        </p:nvSpPr>
        <p:spPr>
          <a:xfrm>
            <a:off x="6493656" y="2826630"/>
            <a:ext cx="4571999" cy="991184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  <a:defRPr sz="48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638749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3C1053"/>
      </a:dk2>
      <a:lt2>
        <a:srgbClr val="D9D9D9"/>
      </a:lt2>
      <a:accent1>
        <a:srgbClr val="3C1053"/>
      </a:accent1>
      <a:accent2>
        <a:srgbClr val="002060"/>
      </a:accent2>
      <a:accent3>
        <a:srgbClr val="808184"/>
      </a:accent3>
      <a:accent4>
        <a:srgbClr val="A5A5A5"/>
      </a:accent4>
      <a:accent5>
        <a:srgbClr val="D9D9D9"/>
      </a:accent5>
      <a:accent6>
        <a:srgbClr val="3C1053"/>
      </a:accent6>
      <a:hlink>
        <a:srgbClr val="002060"/>
      </a:hlink>
      <a:folHlink>
        <a:srgbClr val="002060"/>
      </a:folHlink>
    </a:clrScheme>
    <a:fontScheme name="NCH">
      <a:majorFont>
        <a:latin typeface="Avenir Next"/>
        <a:ea typeface=""/>
        <a:cs typeface=""/>
      </a:majorFont>
      <a:minorFont>
        <a:latin typeface="Palatino Linoty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2063402A416C41870BA71DDBF1D7DC" ma:contentTypeVersion="14" ma:contentTypeDescription="Create a new document." ma:contentTypeScope="" ma:versionID="95564546a18dd064fa0e5f64e86bae6d">
  <xsd:schema xmlns:xsd="http://www.w3.org/2001/XMLSchema" xmlns:xs="http://www.w3.org/2001/XMLSchema" xmlns:p="http://schemas.microsoft.com/office/2006/metadata/properties" xmlns:ns2="e75a0317-7181-4609-9341-25edf5846ec3" xmlns:ns3="30fb044d-e660-419f-ba8a-570937184e7f" targetNamespace="http://schemas.microsoft.com/office/2006/metadata/properties" ma:root="true" ma:fieldsID="23838b0f71c57d326e63f55742adfbb4" ns2:_="" ns3:_="">
    <xsd:import namespace="e75a0317-7181-4609-9341-25edf5846ec3"/>
    <xsd:import namespace="30fb044d-e660-419f-ba8a-570937184e7f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5a0317-7181-4609-9341-25edf5846ec3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6d4c12d2-2164-4465-b762-d33b5b8b1b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fb044d-e660-419f-ba8a-570937184e7f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e151f490-fe31-414c-86c5-74a984ab39eb}" ma:internalName="TaxCatchAll" ma:showField="CatchAllData" ma:web="30fb044d-e660-419f-ba8a-570937184e7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75a0317-7181-4609-9341-25edf5846ec3">
      <Terms xmlns="http://schemas.microsoft.com/office/infopath/2007/PartnerControls"/>
    </lcf76f155ced4ddcb4097134ff3c332f>
    <TaxCatchAll xmlns="30fb044d-e660-419f-ba8a-570937184e7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3204D18-FBBC-4E8B-926D-F2846BD405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5a0317-7181-4609-9341-25edf5846ec3"/>
    <ds:schemaRef ds:uri="30fb044d-e660-419f-ba8a-570937184e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14DA83B-CFA7-4215-9CEA-F010718870BD}">
  <ds:schemaRefs>
    <ds:schemaRef ds:uri="http://www.w3.org/XML/1998/namespace"/>
    <ds:schemaRef ds:uri="http://schemas.microsoft.com/office/2006/metadata/properties"/>
    <ds:schemaRef ds:uri="http://purl.org/dc/elements/1.1/"/>
    <ds:schemaRef ds:uri="http://purl.org/dc/terms/"/>
    <ds:schemaRef ds:uri="e75a0317-7181-4609-9341-25edf5846ec3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30fb044d-e660-419f-ba8a-570937184e7f"/>
  </ds:schemaRefs>
</ds:datastoreItem>
</file>

<file path=customXml/itemProps3.xml><?xml version="1.0" encoding="utf-8"?>
<ds:datastoreItem xmlns:ds="http://schemas.openxmlformats.org/officeDocument/2006/customXml" ds:itemID="{E37066C3-3F09-4A59-A1C6-8A2D152A415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1107</TotalTime>
  <Words>815</Words>
  <Application>Microsoft Office PowerPoint</Application>
  <PresentationFormat>Widescreen</PresentationFormat>
  <Paragraphs>156</Paragraphs>
  <Slides>15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Aptos</vt:lpstr>
      <vt:lpstr>Arial</vt:lpstr>
      <vt:lpstr>Arial,Sans-Serif</vt:lpstr>
      <vt:lpstr>Avenir Black</vt:lpstr>
      <vt:lpstr>Avenir Next</vt:lpstr>
      <vt:lpstr>Calibri</vt:lpstr>
      <vt:lpstr>Palatino</vt:lpstr>
      <vt:lpstr>Palatino Linotype</vt:lpstr>
      <vt:lpstr>Segoe UI</vt:lpstr>
      <vt:lpstr>Office Theme</vt:lpstr>
      <vt:lpstr>R.M. Schulze Family Heart and Stroke Critical Care Center    Project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Rachel Barth</dc:creator>
  <cp:lastModifiedBy>Mike Drozdowski</cp:lastModifiedBy>
  <cp:revision>1</cp:revision>
  <dcterms:created xsi:type="dcterms:W3CDTF">2023-04-03T17:11:05Z</dcterms:created>
  <dcterms:modified xsi:type="dcterms:W3CDTF">2026-09-21T17:42:55Z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0x0101009D2063402A416C41870BA71DDBF1D7DC</vt:lpwstr>
  </property>
  <property fmtid="{D5CDD505-2E9C-101B-9397-08002B2CF9AE}" pid="3" name="Order">
    <vt:r8>7385900</vt:r8>
  </property>
  <property fmtid="{D5CDD505-2E9C-101B-9397-08002B2CF9AE}" pid="4" name="TriggerFlowInfo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MediaServiceImageTags">
    <vt:lpwstr/>
  </property>
</Properties>
</file>